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40" r:id="rId4"/>
  </p:sldMasterIdLst>
  <p:notesMasterIdLst>
    <p:notesMasterId r:id="rId22"/>
  </p:notesMasterIdLst>
  <p:handoutMasterIdLst>
    <p:handoutMasterId r:id="rId23"/>
  </p:handoutMasterIdLst>
  <p:sldIdLst>
    <p:sldId id="257" r:id="rId5"/>
    <p:sldId id="260" r:id="rId6"/>
    <p:sldId id="289" r:id="rId7"/>
    <p:sldId id="269" r:id="rId8"/>
    <p:sldId id="298" r:id="rId9"/>
    <p:sldId id="297" r:id="rId10"/>
    <p:sldId id="296" r:id="rId11"/>
    <p:sldId id="272" r:id="rId12"/>
    <p:sldId id="299" r:id="rId13"/>
    <p:sldId id="304" r:id="rId14"/>
    <p:sldId id="302" r:id="rId15"/>
    <p:sldId id="290" r:id="rId16"/>
    <p:sldId id="300" r:id="rId17"/>
    <p:sldId id="301" r:id="rId18"/>
    <p:sldId id="305" r:id="rId19"/>
    <p:sldId id="295" r:id="rId20"/>
    <p:sldId id="30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2" autoAdjust="0"/>
    <p:restoredTop sz="86657" autoAdjust="0"/>
  </p:normalViewPr>
  <p:slideViewPr>
    <p:cSldViewPr snapToGrid="0">
      <p:cViewPr varScale="1">
        <p:scale>
          <a:sx n="101" d="100"/>
          <a:sy n="101" d="100"/>
        </p:scale>
        <p:origin x="96" y="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5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79D8B2-3646-4A6C-B343-FB7C828C566F}" type="doc">
      <dgm:prSet loTypeId="urn:microsoft.com/office/officeart/2005/8/layout/lProcess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919B409A-0114-4E64-A886-3D22BAC39317}">
      <dgm:prSet phldrT="[Text]"/>
      <dgm:spPr/>
      <dgm:t>
        <a:bodyPr/>
        <a:lstStyle/>
        <a:p>
          <a:r>
            <a:rPr lang="en-US" dirty="0"/>
            <a:t>Information Management</a:t>
          </a:r>
        </a:p>
      </dgm:t>
    </dgm:pt>
    <dgm:pt modelId="{DD304585-5DAD-4F7D-8651-06AB4AA862C5}" type="parTrans" cxnId="{7E69BDC2-F72E-45F9-BDEA-1F268A2E7C23}">
      <dgm:prSet/>
      <dgm:spPr/>
      <dgm:t>
        <a:bodyPr/>
        <a:lstStyle/>
        <a:p>
          <a:endParaRPr lang="en-US"/>
        </a:p>
      </dgm:t>
    </dgm:pt>
    <dgm:pt modelId="{E7B389EE-B4E4-4623-BA96-812BAB9AD32E}" type="sibTrans" cxnId="{7E69BDC2-F72E-45F9-BDEA-1F268A2E7C23}">
      <dgm:prSet/>
      <dgm:spPr/>
      <dgm:t>
        <a:bodyPr/>
        <a:lstStyle/>
        <a:p>
          <a:endParaRPr lang="en-US"/>
        </a:p>
      </dgm:t>
    </dgm:pt>
    <dgm:pt modelId="{3BE2C9C0-C4AF-45BD-AD8C-74795BBA2E41}">
      <dgm:prSet phldrT="[Text]"/>
      <dgm:spPr/>
      <dgm:t>
        <a:bodyPr/>
        <a:lstStyle/>
        <a:p>
          <a:r>
            <a:rPr lang="en-US" dirty="0"/>
            <a:t>Data Factory</a:t>
          </a:r>
        </a:p>
      </dgm:t>
    </dgm:pt>
    <dgm:pt modelId="{868C33E8-2971-4C95-968E-1A4588F39617}" type="parTrans" cxnId="{C7D1695F-13D0-4E90-A55A-43C0C7EFB0AC}">
      <dgm:prSet/>
      <dgm:spPr/>
      <dgm:t>
        <a:bodyPr/>
        <a:lstStyle/>
        <a:p>
          <a:endParaRPr lang="en-US"/>
        </a:p>
      </dgm:t>
    </dgm:pt>
    <dgm:pt modelId="{7F0A9009-697C-40B5-AB56-B73A2F628704}" type="sibTrans" cxnId="{C7D1695F-13D0-4E90-A55A-43C0C7EFB0AC}">
      <dgm:prSet/>
      <dgm:spPr/>
      <dgm:t>
        <a:bodyPr/>
        <a:lstStyle/>
        <a:p>
          <a:endParaRPr lang="en-US"/>
        </a:p>
      </dgm:t>
    </dgm:pt>
    <dgm:pt modelId="{39B78781-CD4A-4CFF-A1F2-82C55AADD7B4}">
      <dgm:prSet phldrT="[Text]"/>
      <dgm:spPr/>
      <dgm:t>
        <a:bodyPr/>
        <a:lstStyle/>
        <a:p>
          <a:r>
            <a:rPr lang="en-US" dirty="0"/>
            <a:t>Big Data Stores</a:t>
          </a:r>
        </a:p>
      </dgm:t>
    </dgm:pt>
    <dgm:pt modelId="{1E80BC6A-5BF4-448F-8CD1-4EDCBC1F5ADB}" type="parTrans" cxnId="{77F94E35-3CF6-4100-9F8E-98658267A608}">
      <dgm:prSet/>
      <dgm:spPr/>
      <dgm:t>
        <a:bodyPr/>
        <a:lstStyle/>
        <a:p>
          <a:endParaRPr lang="en-US"/>
        </a:p>
      </dgm:t>
    </dgm:pt>
    <dgm:pt modelId="{4B2F4F8E-7535-4AC8-BD05-DF619EDDF7A2}" type="sibTrans" cxnId="{77F94E35-3CF6-4100-9F8E-98658267A608}">
      <dgm:prSet/>
      <dgm:spPr/>
      <dgm:t>
        <a:bodyPr/>
        <a:lstStyle/>
        <a:p>
          <a:endParaRPr lang="en-US"/>
        </a:p>
      </dgm:t>
    </dgm:pt>
    <dgm:pt modelId="{E355E6B2-73BB-4D2A-ABCF-10EE8BBA4751}">
      <dgm:prSet phldrT="[Text]"/>
      <dgm:spPr/>
      <dgm:t>
        <a:bodyPr/>
        <a:lstStyle/>
        <a:p>
          <a:r>
            <a:rPr lang="en-US" dirty="0"/>
            <a:t>Data Lake Store</a:t>
          </a:r>
        </a:p>
      </dgm:t>
    </dgm:pt>
    <dgm:pt modelId="{9D33272A-509B-4037-A28A-BE9D1763BC1E}" type="parTrans" cxnId="{0B747A4B-FEBA-4C5F-8AE7-4582BDBD7410}">
      <dgm:prSet/>
      <dgm:spPr/>
      <dgm:t>
        <a:bodyPr/>
        <a:lstStyle/>
        <a:p>
          <a:endParaRPr lang="en-US"/>
        </a:p>
      </dgm:t>
    </dgm:pt>
    <dgm:pt modelId="{F70207A3-016D-4F40-AA98-0EBC60B4DF62}" type="sibTrans" cxnId="{0B747A4B-FEBA-4C5F-8AE7-4582BDBD7410}">
      <dgm:prSet/>
      <dgm:spPr/>
      <dgm:t>
        <a:bodyPr/>
        <a:lstStyle/>
        <a:p>
          <a:endParaRPr lang="en-US"/>
        </a:p>
      </dgm:t>
    </dgm:pt>
    <dgm:pt modelId="{9F228DA1-0A7A-41DC-BDE2-67679D40B568}">
      <dgm:prSet phldrT="[Text]"/>
      <dgm:spPr/>
      <dgm:t>
        <a:bodyPr/>
        <a:lstStyle/>
        <a:p>
          <a:r>
            <a:rPr lang="en-US" dirty="0"/>
            <a:t>Machine Learning &amp; Analytics</a:t>
          </a:r>
        </a:p>
      </dgm:t>
    </dgm:pt>
    <dgm:pt modelId="{B988A4A7-E7CC-4D57-8DE9-F557381D4148}" type="parTrans" cxnId="{46D7A176-49B0-43B2-B823-CFA87C01EF5E}">
      <dgm:prSet/>
      <dgm:spPr/>
      <dgm:t>
        <a:bodyPr/>
        <a:lstStyle/>
        <a:p>
          <a:endParaRPr lang="en-US"/>
        </a:p>
      </dgm:t>
    </dgm:pt>
    <dgm:pt modelId="{1ACC483D-DE3F-4B33-B1D4-6FAE545C9427}" type="sibTrans" cxnId="{46D7A176-49B0-43B2-B823-CFA87C01EF5E}">
      <dgm:prSet/>
      <dgm:spPr/>
      <dgm:t>
        <a:bodyPr/>
        <a:lstStyle/>
        <a:p>
          <a:endParaRPr lang="en-US"/>
        </a:p>
      </dgm:t>
    </dgm:pt>
    <dgm:pt modelId="{0B2296E0-E319-4D5E-B2A2-E0BB4DADA58D}">
      <dgm:prSet phldrT="[Text]"/>
      <dgm:spPr/>
      <dgm:t>
        <a:bodyPr/>
        <a:lstStyle/>
        <a:p>
          <a:r>
            <a:rPr lang="en-US" dirty="0"/>
            <a:t>Machine Learning</a:t>
          </a:r>
        </a:p>
      </dgm:t>
    </dgm:pt>
    <dgm:pt modelId="{B6011075-E2CE-4CEC-9A20-1360F5C6F233}" type="parTrans" cxnId="{45D1E8D3-0A44-4620-9DE1-015A6480CA2E}">
      <dgm:prSet/>
      <dgm:spPr/>
      <dgm:t>
        <a:bodyPr/>
        <a:lstStyle/>
        <a:p>
          <a:endParaRPr lang="en-US"/>
        </a:p>
      </dgm:t>
    </dgm:pt>
    <dgm:pt modelId="{F91835F0-E2A1-4269-A5A0-F8E44C859918}" type="sibTrans" cxnId="{45D1E8D3-0A44-4620-9DE1-015A6480CA2E}">
      <dgm:prSet/>
      <dgm:spPr/>
      <dgm:t>
        <a:bodyPr/>
        <a:lstStyle/>
        <a:p>
          <a:endParaRPr lang="en-US"/>
        </a:p>
      </dgm:t>
    </dgm:pt>
    <dgm:pt modelId="{96EBFF2A-22F2-4C83-9EB9-7AE814056FA1}">
      <dgm:prSet phldrT="[Text]"/>
      <dgm:spPr/>
      <dgm:t>
        <a:bodyPr/>
        <a:lstStyle/>
        <a:p>
          <a:r>
            <a:rPr lang="en-US" dirty="0"/>
            <a:t>Data Catalog</a:t>
          </a:r>
        </a:p>
      </dgm:t>
    </dgm:pt>
    <dgm:pt modelId="{966F161D-526E-43FE-889A-26470A4D72AD}" type="parTrans" cxnId="{135B0654-2A84-411B-9DF6-FD0D7F84221C}">
      <dgm:prSet/>
      <dgm:spPr/>
      <dgm:t>
        <a:bodyPr/>
        <a:lstStyle/>
        <a:p>
          <a:endParaRPr lang="en-US"/>
        </a:p>
      </dgm:t>
    </dgm:pt>
    <dgm:pt modelId="{B8BB7BA6-7406-4A47-8A2B-79CEF73C97F1}" type="sibTrans" cxnId="{135B0654-2A84-411B-9DF6-FD0D7F84221C}">
      <dgm:prSet/>
      <dgm:spPr/>
      <dgm:t>
        <a:bodyPr/>
        <a:lstStyle/>
        <a:p>
          <a:endParaRPr lang="en-US"/>
        </a:p>
      </dgm:t>
    </dgm:pt>
    <dgm:pt modelId="{5AF595AA-4220-4E07-A2A4-CE3799A819D6}">
      <dgm:prSet phldrT="[Text]"/>
      <dgm:spPr/>
      <dgm:t>
        <a:bodyPr/>
        <a:lstStyle/>
        <a:p>
          <a:r>
            <a:rPr lang="en-US" dirty="0"/>
            <a:t>Event Hubs</a:t>
          </a:r>
        </a:p>
      </dgm:t>
    </dgm:pt>
    <dgm:pt modelId="{18F6721E-6C52-4B8E-A6A4-8AA7089DB519}" type="parTrans" cxnId="{67F2B5F5-096F-478A-AA7A-82B10EC9F6D3}">
      <dgm:prSet/>
      <dgm:spPr/>
      <dgm:t>
        <a:bodyPr/>
        <a:lstStyle/>
        <a:p>
          <a:endParaRPr lang="en-US"/>
        </a:p>
      </dgm:t>
    </dgm:pt>
    <dgm:pt modelId="{2DA066D0-FFC3-4C7D-B23F-9B9B00778835}" type="sibTrans" cxnId="{67F2B5F5-096F-478A-AA7A-82B10EC9F6D3}">
      <dgm:prSet/>
      <dgm:spPr/>
      <dgm:t>
        <a:bodyPr/>
        <a:lstStyle/>
        <a:p>
          <a:endParaRPr lang="en-US"/>
        </a:p>
      </dgm:t>
    </dgm:pt>
    <dgm:pt modelId="{08CCF853-734F-4FB7-84F1-3E5834659D7A}">
      <dgm:prSet phldrT="[Text]"/>
      <dgm:spPr/>
      <dgm:t>
        <a:bodyPr/>
        <a:lstStyle/>
        <a:p>
          <a:r>
            <a:rPr lang="en-US" dirty="0"/>
            <a:t>Intelligence</a:t>
          </a:r>
        </a:p>
      </dgm:t>
    </dgm:pt>
    <dgm:pt modelId="{7960640D-FD33-4C61-BC47-ABC2EBFE6375}" type="parTrans" cxnId="{4F609ABD-0765-4FA6-B902-0EC4889118CE}">
      <dgm:prSet/>
      <dgm:spPr/>
      <dgm:t>
        <a:bodyPr/>
        <a:lstStyle/>
        <a:p>
          <a:endParaRPr lang="en-US"/>
        </a:p>
      </dgm:t>
    </dgm:pt>
    <dgm:pt modelId="{CB082156-97AA-40F2-9B3B-158D39C4D381}" type="sibTrans" cxnId="{4F609ABD-0765-4FA6-B902-0EC4889118CE}">
      <dgm:prSet/>
      <dgm:spPr/>
      <dgm:t>
        <a:bodyPr/>
        <a:lstStyle/>
        <a:p>
          <a:endParaRPr lang="en-US"/>
        </a:p>
      </dgm:t>
    </dgm:pt>
    <dgm:pt modelId="{B96945C4-F095-4901-95A9-5C28BDE8A65A}">
      <dgm:prSet phldrT="[Text]"/>
      <dgm:spPr/>
      <dgm:t>
        <a:bodyPr/>
        <a:lstStyle/>
        <a:p>
          <a:r>
            <a:rPr lang="en-US" dirty="0"/>
            <a:t>Dashboards &amp; Visualizations</a:t>
          </a:r>
        </a:p>
      </dgm:t>
    </dgm:pt>
    <dgm:pt modelId="{79B23071-2EC3-40E6-946C-79B690EF0BEB}" type="parTrans" cxnId="{EC068239-DD15-4DEC-9C61-E737D6A99222}">
      <dgm:prSet/>
      <dgm:spPr/>
      <dgm:t>
        <a:bodyPr/>
        <a:lstStyle/>
        <a:p>
          <a:endParaRPr lang="en-US"/>
        </a:p>
      </dgm:t>
    </dgm:pt>
    <dgm:pt modelId="{3F7FF16D-CBE7-4EA5-84E4-05277C0A0F15}" type="sibTrans" cxnId="{EC068239-DD15-4DEC-9C61-E737D6A99222}">
      <dgm:prSet/>
      <dgm:spPr/>
      <dgm:t>
        <a:bodyPr/>
        <a:lstStyle/>
        <a:p>
          <a:endParaRPr lang="en-US"/>
        </a:p>
      </dgm:t>
    </dgm:pt>
    <dgm:pt modelId="{74D92A8F-B367-4AA3-913D-35A58F7985AE}">
      <dgm:prSet phldrT="[Text]"/>
      <dgm:spPr/>
      <dgm:t>
        <a:bodyPr/>
        <a:lstStyle/>
        <a:p>
          <a:r>
            <a:rPr lang="en-US" dirty="0"/>
            <a:t>Power BI</a:t>
          </a:r>
        </a:p>
      </dgm:t>
    </dgm:pt>
    <dgm:pt modelId="{D6B0E896-51B4-4154-ACD3-A17E8D369875}" type="parTrans" cxnId="{EB368202-B579-4DA2-97E5-2A31F0185367}">
      <dgm:prSet/>
      <dgm:spPr/>
      <dgm:t>
        <a:bodyPr/>
        <a:lstStyle/>
        <a:p>
          <a:endParaRPr lang="en-US"/>
        </a:p>
      </dgm:t>
    </dgm:pt>
    <dgm:pt modelId="{BEB6625C-BEF9-4937-8EBF-65C2356B0394}" type="sibTrans" cxnId="{EB368202-B579-4DA2-97E5-2A31F0185367}">
      <dgm:prSet/>
      <dgm:spPr/>
      <dgm:t>
        <a:bodyPr/>
        <a:lstStyle/>
        <a:p>
          <a:endParaRPr lang="en-US"/>
        </a:p>
      </dgm:t>
    </dgm:pt>
    <dgm:pt modelId="{2B54EBF9-2309-4348-B608-E3F80AA624E2}">
      <dgm:prSet phldrT="[Text]"/>
      <dgm:spPr/>
      <dgm:t>
        <a:bodyPr/>
        <a:lstStyle/>
        <a:p>
          <a:r>
            <a:rPr lang="en-US" dirty="0"/>
            <a:t>Cognitive Services</a:t>
          </a:r>
        </a:p>
      </dgm:t>
    </dgm:pt>
    <dgm:pt modelId="{2B56E1E1-1DB0-4822-9695-91D50CC72629}" type="parTrans" cxnId="{8A09FDEC-3383-4485-98FA-1B3BAA64D720}">
      <dgm:prSet/>
      <dgm:spPr/>
      <dgm:t>
        <a:bodyPr/>
        <a:lstStyle/>
        <a:p>
          <a:endParaRPr lang="en-US"/>
        </a:p>
      </dgm:t>
    </dgm:pt>
    <dgm:pt modelId="{770D0BFF-F950-429D-85B0-4BD6F574AC7B}" type="sibTrans" cxnId="{8A09FDEC-3383-4485-98FA-1B3BAA64D720}">
      <dgm:prSet/>
      <dgm:spPr/>
      <dgm:t>
        <a:bodyPr/>
        <a:lstStyle/>
        <a:p>
          <a:endParaRPr lang="en-US"/>
        </a:p>
      </dgm:t>
    </dgm:pt>
    <dgm:pt modelId="{7C0806DC-1925-474C-A03B-37B4248870AA}">
      <dgm:prSet phldrT="[Text]"/>
      <dgm:spPr/>
      <dgm:t>
        <a:bodyPr/>
        <a:lstStyle/>
        <a:p>
          <a:r>
            <a:rPr lang="en-US" dirty="0"/>
            <a:t>Bot Framework</a:t>
          </a:r>
        </a:p>
      </dgm:t>
    </dgm:pt>
    <dgm:pt modelId="{446BBDF3-34C9-4771-944B-2B6BD71D5032}" type="parTrans" cxnId="{2F62EEC7-9957-443C-91A2-C4DD6666E07A}">
      <dgm:prSet/>
      <dgm:spPr/>
      <dgm:t>
        <a:bodyPr/>
        <a:lstStyle/>
        <a:p>
          <a:endParaRPr lang="en-US"/>
        </a:p>
      </dgm:t>
    </dgm:pt>
    <dgm:pt modelId="{8540B6D8-D823-49A6-9F80-CD0E8549A629}" type="sibTrans" cxnId="{2F62EEC7-9957-443C-91A2-C4DD6666E07A}">
      <dgm:prSet/>
      <dgm:spPr/>
      <dgm:t>
        <a:bodyPr/>
        <a:lstStyle/>
        <a:p>
          <a:endParaRPr lang="en-US"/>
        </a:p>
      </dgm:t>
    </dgm:pt>
    <dgm:pt modelId="{62E0271B-49A6-4B6F-912C-61936EA3982D}">
      <dgm:prSet phldrT="[Text]"/>
      <dgm:spPr/>
      <dgm:t>
        <a:bodyPr/>
        <a:lstStyle/>
        <a:p>
          <a:r>
            <a:rPr lang="en-US" dirty="0"/>
            <a:t>Personal Digital Assistant</a:t>
          </a:r>
        </a:p>
      </dgm:t>
    </dgm:pt>
    <dgm:pt modelId="{89CA4315-F9B6-49DC-A4BE-6B677EC2CA8E}" type="parTrans" cxnId="{B26F27FA-255B-4DB7-A0C2-BA1F83DE45BD}">
      <dgm:prSet/>
      <dgm:spPr/>
      <dgm:t>
        <a:bodyPr/>
        <a:lstStyle/>
        <a:p>
          <a:endParaRPr lang="en-US"/>
        </a:p>
      </dgm:t>
    </dgm:pt>
    <dgm:pt modelId="{BF421A34-483B-4BE2-810D-429DD33E2998}" type="sibTrans" cxnId="{B26F27FA-255B-4DB7-A0C2-BA1F83DE45BD}">
      <dgm:prSet/>
      <dgm:spPr/>
      <dgm:t>
        <a:bodyPr/>
        <a:lstStyle/>
        <a:p>
          <a:endParaRPr lang="en-US"/>
        </a:p>
      </dgm:t>
    </dgm:pt>
    <dgm:pt modelId="{9519FD5B-326A-4AA4-AECB-A23835F18D2F}">
      <dgm:prSet phldrT="[Text]"/>
      <dgm:spPr/>
      <dgm:t>
        <a:bodyPr/>
        <a:lstStyle/>
        <a:p>
          <a:r>
            <a:rPr lang="en-US" dirty="0"/>
            <a:t>Data Lake Analytics</a:t>
          </a:r>
        </a:p>
      </dgm:t>
    </dgm:pt>
    <dgm:pt modelId="{EB756FF2-B229-412E-841A-7DCA8DA30023}" type="parTrans" cxnId="{021F8601-DAE0-4FA2-84C9-5904E0895F89}">
      <dgm:prSet/>
      <dgm:spPr/>
      <dgm:t>
        <a:bodyPr/>
        <a:lstStyle/>
        <a:p>
          <a:endParaRPr lang="en-US"/>
        </a:p>
      </dgm:t>
    </dgm:pt>
    <dgm:pt modelId="{F0CA4022-C31B-4D71-B662-D839FD464DD0}" type="sibTrans" cxnId="{021F8601-DAE0-4FA2-84C9-5904E0895F89}">
      <dgm:prSet/>
      <dgm:spPr/>
      <dgm:t>
        <a:bodyPr/>
        <a:lstStyle/>
        <a:p>
          <a:endParaRPr lang="en-US"/>
        </a:p>
      </dgm:t>
    </dgm:pt>
    <dgm:pt modelId="{5C96E6C5-F03E-47FF-8D55-BD06BAF1EB57}">
      <dgm:prSet phldrT="[Text]"/>
      <dgm:spPr/>
      <dgm:t>
        <a:bodyPr/>
        <a:lstStyle/>
        <a:p>
          <a:r>
            <a:rPr lang="en-US" dirty="0"/>
            <a:t>HDInsight</a:t>
          </a:r>
        </a:p>
      </dgm:t>
    </dgm:pt>
    <dgm:pt modelId="{D6C5EB59-F5D7-4802-923A-13FF54BD0824}" type="parTrans" cxnId="{F5A932DC-9E61-4281-B5D7-898262CFE957}">
      <dgm:prSet/>
      <dgm:spPr/>
      <dgm:t>
        <a:bodyPr/>
        <a:lstStyle/>
        <a:p>
          <a:endParaRPr lang="en-US"/>
        </a:p>
      </dgm:t>
    </dgm:pt>
    <dgm:pt modelId="{CBEFF5A2-24E3-4852-8881-7CFE4BDABEDF}" type="sibTrans" cxnId="{F5A932DC-9E61-4281-B5D7-898262CFE957}">
      <dgm:prSet/>
      <dgm:spPr/>
      <dgm:t>
        <a:bodyPr/>
        <a:lstStyle/>
        <a:p>
          <a:endParaRPr lang="en-US"/>
        </a:p>
      </dgm:t>
    </dgm:pt>
    <dgm:pt modelId="{598D3F83-9BE5-4443-9108-29BD43D77DC5}">
      <dgm:prSet phldrT="[Text]"/>
      <dgm:spPr/>
      <dgm:t>
        <a:bodyPr/>
        <a:lstStyle/>
        <a:p>
          <a:r>
            <a:rPr lang="en-US" dirty="0"/>
            <a:t>Stream Analytics</a:t>
          </a:r>
        </a:p>
      </dgm:t>
    </dgm:pt>
    <dgm:pt modelId="{62535822-249F-48A7-9A94-F29AED36FF7C}" type="parTrans" cxnId="{B6B0973E-944A-4D00-B51A-D8065CCB9BD0}">
      <dgm:prSet/>
      <dgm:spPr/>
      <dgm:t>
        <a:bodyPr/>
        <a:lstStyle/>
        <a:p>
          <a:endParaRPr lang="en-US"/>
        </a:p>
      </dgm:t>
    </dgm:pt>
    <dgm:pt modelId="{97880E61-2BC3-4E45-88FE-6448EA005828}" type="sibTrans" cxnId="{B6B0973E-944A-4D00-B51A-D8065CCB9BD0}">
      <dgm:prSet/>
      <dgm:spPr/>
      <dgm:t>
        <a:bodyPr/>
        <a:lstStyle/>
        <a:p>
          <a:endParaRPr lang="en-US"/>
        </a:p>
      </dgm:t>
    </dgm:pt>
    <dgm:pt modelId="{FFACC1B4-2963-462E-BE80-683D673A66E2}">
      <dgm:prSet phldrT="[Text]"/>
      <dgm:spPr/>
      <dgm:t>
        <a:bodyPr/>
        <a:lstStyle/>
        <a:p>
          <a:r>
            <a:rPr lang="en-US"/>
            <a:t>SQL </a:t>
          </a:r>
          <a:r>
            <a:rPr lang="en-US" dirty="0"/>
            <a:t>Data Warehouse</a:t>
          </a:r>
        </a:p>
      </dgm:t>
    </dgm:pt>
    <dgm:pt modelId="{2A090A8F-AEAA-4CF8-BAD1-98C945FD1E07}" type="parTrans" cxnId="{7C29F185-CE56-42E1-BB5F-15DCB58E0DCF}">
      <dgm:prSet/>
      <dgm:spPr/>
      <dgm:t>
        <a:bodyPr/>
        <a:lstStyle/>
        <a:p>
          <a:endParaRPr lang="en-US"/>
        </a:p>
      </dgm:t>
    </dgm:pt>
    <dgm:pt modelId="{0E1A893F-85D8-4389-8D0F-F5B973952D29}" type="sibTrans" cxnId="{7C29F185-CE56-42E1-BB5F-15DCB58E0DCF}">
      <dgm:prSet/>
      <dgm:spPr/>
      <dgm:t>
        <a:bodyPr/>
        <a:lstStyle/>
        <a:p>
          <a:endParaRPr lang="en-US"/>
        </a:p>
      </dgm:t>
    </dgm:pt>
    <dgm:pt modelId="{43A46D49-F533-4406-92C2-7FF8AC054811}" type="pres">
      <dgm:prSet presAssocID="{D879D8B2-3646-4A6C-B343-FB7C828C566F}" presName="theList" presStyleCnt="0">
        <dgm:presLayoutVars>
          <dgm:dir/>
          <dgm:animLvl val="lvl"/>
          <dgm:resizeHandles val="exact"/>
        </dgm:presLayoutVars>
      </dgm:prSet>
      <dgm:spPr/>
    </dgm:pt>
    <dgm:pt modelId="{F4821610-83E9-4E04-8747-D615928BC799}" type="pres">
      <dgm:prSet presAssocID="{919B409A-0114-4E64-A886-3D22BAC39317}" presName="compNode" presStyleCnt="0"/>
      <dgm:spPr/>
    </dgm:pt>
    <dgm:pt modelId="{BEC5E281-DD29-4441-851B-A2D3C1F1EC49}" type="pres">
      <dgm:prSet presAssocID="{919B409A-0114-4E64-A886-3D22BAC39317}" presName="aNode" presStyleLbl="bgShp" presStyleIdx="0" presStyleCnt="5"/>
      <dgm:spPr/>
    </dgm:pt>
    <dgm:pt modelId="{70D7B802-0C9C-40A1-B626-8DFC018594F8}" type="pres">
      <dgm:prSet presAssocID="{919B409A-0114-4E64-A886-3D22BAC39317}" presName="textNode" presStyleLbl="bgShp" presStyleIdx="0" presStyleCnt="5"/>
      <dgm:spPr/>
    </dgm:pt>
    <dgm:pt modelId="{B066B410-2C5F-4CB7-A255-FF54C245DEFF}" type="pres">
      <dgm:prSet presAssocID="{919B409A-0114-4E64-A886-3D22BAC39317}" presName="compChildNode" presStyleCnt="0"/>
      <dgm:spPr/>
    </dgm:pt>
    <dgm:pt modelId="{053996FC-547E-41EC-8325-CFE7FBB37839}" type="pres">
      <dgm:prSet presAssocID="{919B409A-0114-4E64-A886-3D22BAC39317}" presName="theInnerList" presStyleCnt="0"/>
      <dgm:spPr/>
    </dgm:pt>
    <dgm:pt modelId="{6723E96E-142B-4CA8-9265-E061361F247E}" type="pres">
      <dgm:prSet presAssocID="{3BE2C9C0-C4AF-45BD-AD8C-74795BBA2E41}" presName="childNode" presStyleLbl="node1" presStyleIdx="0" presStyleCnt="13">
        <dgm:presLayoutVars>
          <dgm:bulletEnabled val="1"/>
        </dgm:presLayoutVars>
      </dgm:prSet>
      <dgm:spPr/>
    </dgm:pt>
    <dgm:pt modelId="{0CA161AF-7F17-4072-8785-7CC61B5A7C00}" type="pres">
      <dgm:prSet presAssocID="{3BE2C9C0-C4AF-45BD-AD8C-74795BBA2E41}" presName="aSpace2" presStyleCnt="0"/>
      <dgm:spPr/>
    </dgm:pt>
    <dgm:pt modelId="{2D5368B1-BB3B-4360-8E82-F13255AEF80A}" type="pres">
      <dgm:prSet presAssocID="{96EBFF2A-22F2-4C83-9EB9-7AE814056FA1}" presName="childNode" presStyleLbl="node1" presStyleIdx="1" presStyleCnt="13">
        <dgm:presLayoutVars>
          <dgm:bulletEnabled val="1"/>
        </dgm:presLayoutVars>
      </dgm:prSet>
      <dgm:spPr/>
    </dgm:pt>
    <dgm:pt modelId="{6B87B292-1B16-437E-928C-D200ACAB6F7C}" type="pres">
      <dgm:prSet presAssocID="{96EBFF2A-22F2-4C83-9EB9-7AE814056FA1}" presName="aSpace2" presStyleCnt="0"/>
      <dgm:spPr/>
    </dgm:pt>
    <dgm:pt modelId="{8DCFC2D1-B3CE-40FF-B9A1-F8853F638EBC}" type="pres">
      <dgm:prSet presAssocID="{5AF595AA-4220-4E07-A2A4-CE3799A819D6}" presName="childNode" presStyleLbl="node1" presStyleIdx="2" presStyleCnt="13">
        <dgm:presLayoutVars>
          <dgm:bulletEnabled val="1"/>
        </dgm:presLayoutVars>
      </dgm:prSet>
      <dgm:spPr/>
    </dgm:pt>
    <dgm:pt modelId="{4B9E8CAA-7149-4BCB-A61A-C0EDE8AB90B9}" type="pres">
      <dgm:prSet presAssocID="{919B409A-0114-4E64-A886-3D22BAC39317}" presName="aSpace" presStyleCnt="0"/>
      <dgm:spPr/>
    </dgm:pt>
    <dgm:pt modelId="{E7DB4978-9489-42ED-A4D8-E52BCFB05F0D}" type="pres">
      <dgm:prSet presAssocID="{39B78781-CD4A-4CFF-A1F2-82C55AADD7B4}" presName="compNode" presStyleCnt="0"/>
      <dgm:spPr/>
    </dgm:pt>
    <dgm:pt modelId="{17C119AF-0AE4-4828-8ED6-1189782940B5}" type="pres">
      <dgm:prSet presAssocID="{39B78781-CD4A-4CFF-A1F2-82C55AADD7B4}" presName="aNode" presStyleLbl="bgShp" presStyleIdx="1" presStyleCnt="5"/>
      <dgm:spPr/>
    </dgm:pt>
    <dgm:pt modelId="{08F9C1C3-126C-4AC7-86B5-3B6F683409C9}" type="pres">
      <dgm:prSet presAssocID="{39B78781-CD4A-4CFF-A1F2-82C55AADD7B4}" presName="textNode" presStyleLbl="bgShp" presStyleIdx="1" presStyleCnt="5"/>
      <dgm:spPr/>
    </dgm:pt>
    <dgm:pt modelId="{DEDD9581-CB8D-433D-AA65-953C6BEFD01F}" type="pres">
      <dgm:prSet presAssocID="{39B78781-CD4A-4CFF-A1F2-82C55AADD7B4}" presName="compChildNode" presStyleCnt="0"/>
      <dgm:spPr/>
    </dgm:pt>
    <dgm:pt modelId="{5B32B56C-64E2-4FFD-9A1C-AE052CB4DAA2}" type="pres">
      <dgm:prSet presAssocID="{39B78781-CD4A-4CFF-A1F2-82C55AADD7B4}" presName="theInnerList" presStyleCnt="0"/>
      <dgm:spPr/>
    </dgm:pt>
    <dgm:pt modelId="{60A0470C-FDBD-4C61-8FE9-3B5F6604BA95}" type="pres">
      <dgm:prSet presAssocID="{E355E6B2-73BB-4D2A-ABCF-10EE8BBA4751}" presName="childNode" presStyleLbl="node1" presStyleIdx="3" presStyleCnt="13">
        <dgm:presLayoutVars>
          <dgm:bulletEnabled val="1"/>
        </dgm:presLayoutVars>
      </dgm:prSet>
      <dgm:spPr/>
    </dgm:pt>
    <dgm:pt modelId="{DB490C06-2B44-483D-9B0E-E11431C957EE}" type="pres">
      <dgm:prSet presAssocID="{E355E6B2-73BB-4D2A-ABCF-10EE8BBA4751}" presName="aSpace2" presStyleCnt="0"/>
      <dgm:spPr/>
    </dgm:pt>
    <dgm:pt modelId="{D16647A5-8B54-4FF7-B13B-2674F846E036}" type="pres">
      <dgm:prSet presAssocID="{FFACC1B4-2963-462E-BE80-683D673A66E2}" presName="childNode" presStyleLbl="node1" presStyleIdx="4" presStyleCnt="13">
        <dgm:presLayoutVars>
          <dgm:bulletEnabled val="1"/>
        </dgm:presLayoutVars>
      </dgm:prSet>
      <dgm:spPr/>
    </dgm:pt>
    <dgm:pt modelId="{6BCCB6BF-6AB4-4611-81E2-045ADF39C7F1}" type="pres">
      <dgm:prSet presAssocID="{39B78781-CD4A-4CFF-A1F2-82C55AADD7B4}" presName="aSpace" presStyleCnt="0"/>
      <dgm:spPr/>
    </dgm:pt>
    <dgm:pt modelId="{0FA644EA-157C-47FC-ABB8-32C78DF20CF5}" type="pres">
      <dgm:prSet presAssocID="{9F228DA1-0A7A-41DC-BDE2-67679D40B568}" presName="compNode" presStyleCnt="0"/>
      <dgm:spPr/>
    </dgm:pt>
    <dgm:pt modelId="{AA85BEC9-ECE5-40BA-BFB1-E257C998E689}" type="pres">
      <dgm:prSet presAssocID="{9F228DA1-0A7A-41DC-BDE2-67679D40B568}" presName="aNode" presStyleLbl="bgShp" presStyleIdx="2" presStyleCnt="5"/>
      <dgm:spPr/>
    </dgm:pt>
    <dgm:pt modelId="{BA9F0657-793E-48E0-8414-51D239B328A4}" type="pres">
      <dgm:prSet presAssocID="{9F228DA1-0A7A-41DC-BDE2-67679D40B568}" presName="textNode" presStyleLbl="bgShp" presStyleIdx="2" presStyleCnt="5"/>
      <dgm:spPr/>
    </dgm:pt>
    <dgm:pt modelId="{685FB2FD-1F20-490C-AEDE-D15DB8DAB3F0}" type="pres">
      <dgm:prSet presAssocID="{9F228DA1-0A7A-41DC-BDE2-67679D40B568}" presName="compChildNode" presStyleCnt="0"/>
      <dgm:spPr/>
    </dgm:pt>
    <dgm:pt modelId="{F91EB90C-A2B9-4B95-AE45-B8A940218B48}" type="pres">
      <dgm:prSet presAssocID="{9F228DA1-0A7A-41DC-BDE2-67679D40B568}" presName="theInnerList" presStyleCnt="0"/>
      <dgm:spPr/>
    </dgm:pt>
    <dgm:pt modelId="{0D44F168-FED7-4289-AF8F-931352C0BA5E}" type="pres">
      <dgm:prSet presAssocID="{0B2296E0-E319-4D5E-B2A2-E0BB4DADA58D}" presName="childNode" presStyleLbl="node1" presStyleIdx="5" presStyleCnt="13">
        <dgm:presLayoutVars>
          <dgm:bulletEnabled val="1"/>
        </dgm:presLayoutVars>
      </dgm:prSet>
      <dgm:spPr/>
    </dgm:pt>
    <dgm:pt modelId="{534A270A-6642-40A5-81EE-9E5A6C27677E}" type="pres">
      <dgm:prSet presAssocID="{0B2296E0-E319-4D5E-B2A2-E0BB4DADA58D}" presName="aSpace2" presStyleCnt="0"/>
      <dgm:spPr/>
    </dgm:pt>
    <dgm:pt modelId="{F8B294C3-53E6-4BB2-8686-0A5DD438EE51}" type="pres">
      <dgm:prSet presAssocID="{9519FD5B-326A-4AA4-AECB-A23835F18D2F}" presName="childNode" presStyleLbl="node1" presStyleIdx="6" presStyleCnt="13">
        <dgm:presLayoutVars>
          <dgm:bulletEnabled val="1"/>
        </dgm:presLayoutVars>
      </dgm:prSet>
      <dgm:spPr/>
    </dgm:pt>
    <dgm:pt modelId="{9CD6AC4E-00A9-40DA-88E3-9D5AB6286808}" type="pres">
      <dgm:prSet presAssocID="{9519FD5B-326A-4AA4-AECB-A23835F18D2F}" presName="aSpace2" presStyleCnt="0"/>
      <dgm:spPr/>
    </dgm:pt>
    <dgm:pt modelId="{D839D15C-1981-4FF6-83ED-3167A4D02E90}" type="pres">
      <dgm:prSet presAssocID="{5C96E6C5-F03E-47FF-8D55-BD06BAF1EB57}" presName="childNode" presStyleLbl="node1" presStyleIdx="7" presStyleCnt="13">
        <dgm:presLayoutVars>
          <dgm:bulletEnabled val="1"/>
        </dgm:presLayoutVars>
      </dgm:prSet>
      <dgm:spPr/>
    </dgm:pt>
    <dgm:pt modelId="{04A364B3-617D-4B54-AC23-A2DE6D7B1CE6}" type="pres">
      <dgm:prSet presAssocID="{5C96E6C5-F03E-47FF-8D55-BD06BAF1EB57}" presName="aSpace2" presStyleCnt="0"/>
      <dgm:spPr/>
    </dgm:pt>
    <dgm:pt modelId="{C673A1EF-CC51-4E03-A691-4265110913BA}" type="pres">
      <dgm:prSet presAssocID="{598D3F83-9BE5-4443-9108-29BD43D77DC5}" presName="childNode" presStyleLbl="node1" presStyleIdx="8" presStyleCnt="13">
        <dgm:presLayoutVars>
          <dgm:bulletEnabled val="1"/>
        </dgm:presLayoutVars>
      </dgm:prSet>
      <dgm:spPr/>
    </dgm:pt>
    <dgm:pt modelId="{E2482509-553D-468A-BA8E-DC354321216C}" type="pres">
      <dgm:prSet presAssocID="{9F228DA1-0A7A-41DC-BDE2-67679D40B568}" presName="aSpace" presStyleCnt="0"/>
      <dgm:spPr/>
    </dgm:pt>
    <dgm:pt modelId="{5BF4FB8A-CE17-4F55-82A6-A2AB33C5F6DA}" type="pres">
      <dgm:prSet presAssocID="{08CCF853-734F-4FB7-84F1-3E5834659D7A}" presName="compNode" presStyleCnt="0"/>
      <dgm:spPr/>
    </dgm:pt>
    <dgm:pt modelId="{87BCFFDC-8988-4153-AEE2-0B3928BE96C3}" type="pres">
      <dgm:prSet presAssocID="{08CCF853-734F-4FB7-84F1-3E5834659D7A}" presName="aNode" presStyleLbl="bgShp" presStyleIdx="3" presStyleCnt="5"/>
      <dgm:spPr/>
    </dgm:pt>
    <dgm:pt modelId="{37F95444-573B-4D68-AC39-13288DD91B61}" type="pres">
      <dgm:prSet presAssocID="{08CCF853-734F-4FB7-84F1-3E5834659D7A}" presName="textNode" presStyleLbl="bgShp" presStyleIdx="3" presStyleCnt="5"/>
      <dgm:spPr/>
    </dgm:pt>
    <dgm:pt modelId="{30C45612-9220-4BAC-9023-6107AB4E3F44}" type="pres">
      <dgm:prSet presAssocID="{08CCF853-734F-4FB7-84F1-3E5834659D7A}" presName="compChildNode" presStyleCnt="0"/>
      <dgm:spPr/>
    </dgm:pt>
    <dgm:pt modelId="{E268CAA5-3F2C-4152-B58F-F4D6AF9960D1}" type="pres">
      <dgm:prSet presAssocID="{08CCF853-734F-4FB7-84F1-3E5834659D7A}" presName="theInnerList" presStyleCnt="0"/>
      <dgm:spPr/>
    </dgm:pt>
    <dgm:pt modelId="{55146BFC-74A0-41C9-B349-7EFE4C2ACB3D}" type="pres">
      <dgm:prSet presAssocID="{2B54EBF9-2309-4348-B608-E3F80AA624E2}" presName="childNode" presStyleLbl="node1" presStyleIdx="9" presStyleCnt="13">
        <dgm:presLayoutVars>
          <dgm:bulletEnabled val="1"/>
        </dgm:presLayoutVars>
      </dgm:prSet>
      <dgm:spPr/>
    </dgm:pt>
    <dgm:pt modelId="{EBB5E4CE-4930-456A-A9D6-2128CDBEBB40}" type="pres">
      <dgm:prSet presAssocID="{2B54EBF9-2309-4348-B608-E3F80AA624E2}" presName="aSpace2" presStyleCnt="0"/>
      <dgm:spPr/>
    </dgm:pt>
    <dgm:pt modelId="{2A1E15F8-096A-4035-BB0C-9B4D083A7B38}" type="pres">
      <dgm:prSet presAssocID="{7C0806DC-1925-474C-A03B-37B4248870AA}" presName="childNode" presStyleLbl="node1" presStyleIdx="10" presStyleCnt="13">
        <dgm:presLayoutVars>
          <dgm:bulletEnabled val="1"/>
        </dgm:presLayoutVars>
      </dgm:prSet>
      <dgm:spPr/>
    </dgm:pt>
    <dgm:pt modelId="{31CA9AA8-4888-48F5-84E7-D608A731C188}" type="pres">
      <dgm:prSet presAssocID="{7C0806DC-1925-474C-A03B-37B4248870AA}" presName="aSpace2" presStyleCnt="0"/>
      <dgm:spPr/>
    </dgm:pt>
    <dgm:pt modelId="{69991462-129C-4C3E-9D48-1906AE9373C0}" type="pres">
      <dgm:prSet presAssocID="{62E0271B-49A6-4B6F-912C-61936EA3982D}" presName="childNode" presStyleLbl="node1" presStyleIdx="11" presStyleCnt="13">
        <dgm:presLayoutVars>
          <dgm:bulletEnabled val="1"/>
        </dgm:presLayoutVars>
      </dgm:prSet>
      <dgm:spPr/>
    </dgm:pt>
    <dgm:pt modelId="{5D5DFCA6-7D8D-4C98-AE37-AD010A32EFBE}" type="pres">
      <dgm:prSet presAssocID="{08CCF853-734F-4FB7-84F1-3E5834659D7A}" presName="aSpace" presStyleCnt="0"/>
      <dgm:spPr/>
    </dgm:pt>
    <dgm:pt modelId="{BA1B28E4-2270-444D-8A3B-68CF5D47ECCB}" type="pres">
      <dgm:prSet presAssocID="{B96945C4-F095-4901-95A9-5C28BDE8A65A}" presName="compNode" presStyleCnt="0"/>
      <dgm:spPr/>
    </dgm:pt>
    <dgm:pt modelId="{CDC8FA5C-E25F-4E67-A10F-07EEE732177F}" type="pres">
      <dgm:prSet presAssocID="{B96945C4-F095-4901-95A9-5C28BDE8A65A}" presName="aNode" presStyleLbl="bgShp" presStyleIdx="4" presStyleCnt="5"/>
      <dgm:spPr/>
    </dgm:pt>
    <dgm:pt modelId="{609A8397-B325-4189-932D-22F5494E079E}" type="pres">
      <dgm:prSet presAssocID="{B96945C4-F095-4901-95A9-5C28BDE8A65A}" presName="textNode" presStyleLbl="bgShp" presStyleIdx="4" presStyleCnt="5"/>
      <dgm:spPr/>
    </dgm:pt>
    <dgm:pt modelId="{FE117F7F-C34E-4125-93DD-0783A327A97E}" type="pres">
      <dgm:prSet presAssocID="{B96945C4-F095-4901-95A9-5C28BDE8A65A}" presName="compChildNode" presStyleCnt="0"/>
      <dgm:spPr/>
    </dgm:pt>
    <dgm:pt modelId="{F270F2E5-1CD3-4F93-B0E3-42E620E66683}" type="pres">
      <dgm:prSet presAssocID="{B96945C4-F095-4901-95A9-5C28BDE8A65A}" presName="theInnerList" presStyleCnt="0"/>
      <dgm:spPr/>
    </dgm:pt>
    <dgm:pt modelId="{1E1E3D95-288C-487A-ADE3-4849740DAE0D}" type="pres">
      <dgm:prSet presAssocID="{74D92A8F-B367-4AA3-913D-35A58F7985AE}" presName="childNode" presStyleLbl="node1" presStyleIdx="12" presStyleCnt="13">
        <dgm:presLayoutVars>
          <dgm:bulletEnabled val="1"/>
        </dgm:presLayoutVars>
      </dgm:prSet>
      <dgm:spPr/>
    </dgm:pt>
  </dgm:ptLst>
  <dgm:cxnLst>
    <dgm:cxn modelId="{021F8601-DAE0-4FA2-84C9-5904E0895F89}" srcId="{9F228DA1-0A7A-41DC-BDE2-67679D40B568}" destId="{9519FD5B-326A-4AA4-AECB-A23835F18D2F}" srcOrd="1" destOrd="0" parTransId="{EB756FF2-B229-412E-841A-7DCA8DA30023}" sibTransId="{F0CA4022-C31B-4D71-B662-D839FD464DD0}"/>
    <dgm:cxn modelId="{EB368202-B579-4DA2-97E5-2A31F0185367}" srcId="{B96945C4-F095-4901-95A9-5C28BDE8A65A}" destId="{74D92A8F-B367-4AA3-913D-35A58F7985AE}" srcOrd="0" destOrd="0" parTransId="{D6B0E896-51B4-4154-ACD3-A17E8D369875}" sibTransId="{BEB6625C-BEF9-4937-8EBF-65C2356B0394}"/>
    <dgm:cxn modelId="{E3B2380D-5F24-4932-B3D8-2D7901F81BA0}" type="presOf" srcId="{0B2296E0-E319-4D5E-B2A2-E0BB4DADA58D}" destId="{0D44F168-FED7-4289-AF8F-931352C0BA5E}" srcOrd="0" destOrd="0" presId="urn:microsoft.com/office/officeart/2005/8/layout/lProcess2"/>
    <dgm:cxn modelId="{29BCAB20-E11F-481E-A150-E2FAD293AECE}" type="presOf" srcId="{9519FD5B-326A-4AA4-AECB-A23835F18D2F}" destId="{F8B294C3-53E6-4BB2-8686-0A5DD438EE51}" srcOrd="0" destOrd="0" presId="urn:microsoft.com/office/officeart/2005/8/layout/lProcess2"/>
    <dgm:cxn modelId="{CFEC0B2B-40B4-4BF5-B3DC-908359FF7875}" type="presOf" srcId="{08CCF853-734F-4FB7-84F1-3E5834659D7A}" destId="{37F95444-573B-4D68-AC39-13288DD91B61}" srcOrd="1" destOrd="0" presId="urn:microsoft.com/office/officeart/2005/8/layout/lProcess2"/>
    <dgm:cxn modelId="{46EED333-A9BF-45F8-AB35-61C6A3AFC6EE}" type="presOf" srcId="{74D92A8F-B367-4AA3-913D-35A58F7985AE}" destId="{1E1E3D95-288C-487A-ADE3-4849740DAE0D}" srcOrd="0" destOrd="0" presId="urn:microsoft.com/office/officeart/2005/8/layout/lProcess2"/>
    <dgm:cxn modelId="{77F94E35-3CF6-4100-9F8E-98658267A608}" srcId="{D879D8B2-3646-4A6C-B343-FB7C828C566F}" destId="{39B78781-CD4A-4CFF-A1F2-82C55AADD7B4}" srcOrd="1" destOrd="0" parTransId="{1E80BC6A-5BF4-448F-8CD1-4EDCBC1F5ADB}" sibTransId="{4B2F4F8E-7535-4AC8-BD05-DF619EDDF7A2}"/>
    <dgm:cxn modelId="{EC068239-DD15-4DEC-9C61-E737D6A99222}" srcId="{D879D8B2-3646-4A6C-B343-FB7C828C566F}" destId="{B96945C4-F095-4901-95A9-5C28BDE8A65A}" srcOrd="4" destOrd="0" parTransId="{79B23071-2EC3-40E6-946C-79B690EF0BEB}" sibTransId="{3F7FF16D-CBE7-4EA5-84E4-05277C0A0F15}"/>
    <dgm:cxn modelId="{B6B0973E-944A-4D00-B51A-D8065CCB9BD0}" srcId="{9F228DA1-0A7A-41DC-BDE2-67679D40B568}" destId="{598D3F83-9BE5-4443-9108-29BD43D77DC5}" srcOrd="3" destOrd="0" parTransId="{62535822-249F-48A7-9A94-F29AED36FF7C}" sibTransId="{97880E61-2BC3-4E45-88FE-6448EA005828}"/>
    <dgm:cxn modelId="{C7D1695F-13D0-4E90-A55A-43C0C7EFB0AC}" srcId="{919B409A-0114-4E64-A886-3D22BAC39317}" destId="{3BE2C9C0-C4AF-45BD-AD8C-74795BBA2E41}" srcOrd="0" destOrd="0" parTransId="{868C33E8-2971-4C95-968E-1A4588F39617}" sibTransId="{7F0A9009-697C-40B5-AB56-B73A2F628704}"/>
    <dgm:cxn modelId="{B994FC60-F417-4DB1-BD27-72009DE768DE}" type="presOf" srcId="{E355E6B2-73BB-4D2A-ABCF-10EE8BBA4751}" destId="{60A0470C-FDBD-4C61-8FE9-3B5F6604BA95}" srcOrd="0" destOrd="0" presId="urn:microsoft.com/office/officeart/2005/8/layout/lProcess2"/>
    <dgm:cxn modelId="{0B340B47-BB4A-4619-82A0-CF807269C257}" type="presOf" srcId="{08CCF853-734F-4FB7-84F1-3E5834659D7A}" destId="{87BCFFDC-8988-4153-AEE2-0B3928BE96C3}" srcOrd="0" destOrd="0" presId="urn:microsoft.com/office/officeart/2005/8/layout/lProcess2"/>
    <dgm:cxn modelId="{0B747A4B-FEBA-4C5F-8AE7-4582BDBD7410}" srcId="{39B78781-CD4A-4CFF-A1F2-82C55AADD7B4}" destId="{E355E6B2-73BB-4D2A-ABCF-10EE8BBA4751}" srcOrd="0" destOrd="0" parTransId="{9D33272A-509B-4037-A28A-BE9D1763BC1E}" sibTransId="{F70207A3-016D-4F40-AA98-0EBC60B4DF62}"/>
    <dgm:cxn modelId="{B540934C-B889-46FB-BC53-828FFE8B35E1}" type="presOf" srcId="{5AF595AA-4220-4E07-A2A4-CE3799A819D6}" destId="{8DCFC2D1-B3CE-40FF-B9A1-F8853F638EBC}" srcOrd="0" destOrd="0" presId="urn:microsoft.com/office/officeart/2005/8/layout/lProcess2"/>
    <dgm:cxn modelId="{A05F6673-7AA0-4CBE-BA02-77B5D797487F}" type="presOf" srcId="{5C96E6C5-F03E-47FF-8D55-BD06BAF1EB57}" destId="{D839D15C-1981-4FF6-83ED-3167A4D02E90}" srcOrd="0" destOrd="0" presId="urn:microsoft.com/office/officeart/2005/8/layout/lProcess2"/>
    <dgm:cxn modelId="{135B0654-2A84-411B-9DF6-FD0D7F84221C}" srcId="{919B409A-0114-4E64-A886-3D22BAC39317}" destId="{96EBFF2A-22F2-4C83-9EB9-7AE814056FA1}" srcOrd="1" destOrd="0" parTransId="{966F161D-526E-43FE-889A-26470A4D72AD}" sibTransId="{B8BB7BA6-7406-4A47-8A2B-79CEF73C97F1}"/>
    <dgm:cxn modelId="{46D7A176-49B0-43B2-B823-CFA87C01EF5E}" srcId="{D879D8B2-3646-4A6C-B343-FB7C828C566F}" destId="{9F228DA1-0A7A-41DC-BDE2-67679D40B568}" srcOrd="2" destOrd="0" parTransId="{B988A4A7-E7CC-4D57-8DE9-F557381D4148}" sibTransId="{1ACC483D-DE3F-4B33-B1D4-6FAE545C9427}"/>
    <dgm:cxn modelId="{E43A235A-E598-4290-BAFF-D71F4631B5D0}" type="presOf" srcId="{62E0271B-49A6-4B6F-912C-61936EA3982D}" destId="{69991462-129C-4C3E-9D48-1906AE9373C0}" srcOrd="0" destOrd="0" presId="urn:microsoft.com/office/officeart/2005/8/layout/lProcess2"/>
    <dgm:cxn modelId="{A729AE80-5FF5-4CA4-BCFE-A2603E0ECA97}" type="presOf" srcId="{7C0806DC-1925-474C-A03B-37B4248870AA}" destId="{2A1E15F8-096A-4035-BB0C-9B4D083A7B38}" srcOrd="0" destOrd="0" presId="urn:microsoft.com/office/officeart/2005/8/layout/lProcess2"/>
    <dgm:cxn modelId="{7753F681-3F43-43B2-B3AA-718DBB5DEB82}" type="presOf" srcId="{3BE2C9C0-C4AF-45BD-AD8C-74795BBA2E41}" destId="{6723E96E-142B-4CA8-9265-E061361F247E}" srcOrd="0" destOrd="0" presId="urn:microsoft.com/office/officeart/2005/8/layout/lProcess2"/>
    <dgm:cxn modelId="{7C29F185-CE56-42E1-BB5F-15DCB58E0DCF}" srcId="{39B78781-CD4A-4CFF-A1F2-82C55AADD7B4}" destId="{FFACC1B4-2963-462E-BE80-683D673A66E2}" srcOrd="1" destOrd="0" parTransId="{2A090A8F-AEAA-4CF8-BAD1-98C945FD1E07}" sibTransId="{0E1A893F-85D8-4389-8D0F-F5B973952D29}"/>
    <dgm:cxn modelId="{AB653B8C-670D-43BF-B4D9-7485EA83B109}" type="presOf" srcId="{2B54EBF9-2309-4348-B608-E3F80AA624E2}" destId="{55146BFC-74A0-41C9-B349-7EFE4C2ACB3D}" srcOrd="0" destOrd="0" presId="urn:microsoft.com/office/officeart/2005/8/layout/lProcess2"/>
    <dgm:cxn modelId="{03640B95-5B73-4746-BA46-8E3FEBDF1A04}" type="presOf" srcId="{FFACC1B4-2963-462E-BE80-683D673A66E2}" destId="{D16647A5-8B54-4FF7-B13B-2674F846E036}" srcOrd="0" destOrd="0" presId="urn:microsoft.com/office/officeart/2005/8/layout/lProcess2"/>
    <dgm:cxn modelId="{8E7AE59E-067F-4C0C-A2B5-5FE158652C2F}" type="presOf" srcId="{96EBFF2A-22F2-4C83-9EB9-7AE814056FA1}" destId="{2D5368B1-BB3B-4360-8E82-F13255AEF80A}" srcOrd="0" destOrd="0" presId="urn:microsoft.com/office/officeart/2005/8/layout/lProcess2"/>
    <dgm:cxn modelId="{379A9BB4-D603-4C6E-B34A-C3781FC035E1}" type="presOf" srcId="{B96945C4-F095-4901-95A9-5C28BDE8A65A}" destId="{609A8397-B325-4189-932D-22F5494E079E}" srcOrd="1" destOrd="0" presId="urn:microsoft.com/office/officeart/2005/8/layout/lProcess2"/>
    <dgm:cxn modelId="{4F609ABD-0765-4FA6-B902-0EC4889118CE}" srcId="{D879D8B2-3646-4A6C-B343-FB7C828C566F}" destId="{08CCF853-734F-4FB7-84F1-3E5834659D7A}" srcOrd="3" destOrd="0" parTransId="{7960640D-FD33-4C61-BC47-ABC2EBFE6375}" sibTransId="{CB082156-97AA-40F2-9B3B-158D39C4D381}"/>
    <dgm:cxn modelId="{7E69BDC2-F72E-45F9-BDEA-1F268A2E7C23}" srcId="{D879D8B2-3646-4A6C-B343-FB7C828C566F}" destId="{919B409A-0114-4E64-A886-3D22BAC39317}" srcOrd="0" destOrd="0" parTransId="{DD304585-5DAD-4F7D-8651-06AB4AA862C5}" sibTransId="{E7B389EE-B4E4-4623-BA96-812BAB9AD32E}"/>
    <dgm:cxn modelId="{2C7636C3-17B0-4B73-A9AA-BCFAA2762E20}" type="presOf" srcId="{598D3F83-9BE5-4443-9108-29BD43D77DC5}" destId="{C673A1EF-CC51-4E03-A691-4265110913BA}" srcOrd="0" destOrd="0" presId="urn:microsoft.com/office/officeart/2005/8/layout/lProcess2"/>
    <dgm:cxn modelId="{2F62EEC7-9957-443C-91A2-C4DD6666E07A}" srcId="{08CCF853-734F-4FB7-84F1-3E5834659D7A}" destId="{7C0806DC-1925-474C-A03B-37B4248870AA}" srcOrd="1" destOrd="0" parTransId="{446BBDF3-34C9-4771-944B-2B6BD71D5032}" sibTransId="{8540B6D8-D823-49A6-9F80-CD0E8549A629}"/>
    <dgm:cxn modelId="{1830E1CA-982B-4C5E-909F-BA727BD0CADD}" type="presOf" srcId="{919B409A-0114-4E64-A886-3D22BAC39317}" destId="{BEC5E281-DD29-4441-851B-A2D3C1F1EC49}" srcOrd="0" destOrd="0" presId="urn:microsoft.com/office/officeart/2005/8/layout/lProcess2"/>
    <dgm:cxn modelId="{45D1E8D3-0A44-4620-9DE1-015A6480CA2E}" srcId="{9F228DA1-0A7A-41DC-BDE2-67679D40B568}" destId="{0B2296E0-E319-4D5E-B2A2-E0BB4DADA58D}" srcOrd="0" destOrd="0" parTransId="{B6011075-E2CE-4CEC-9A20-1360F5C6F233}" sibTransId="{F91835F0-E2A1-4269-A5A0-F8E44C859918}"/>
    <dgm:cxn modelId="{ADE389DB-3A03-4944-92D9-BBF47F247D3E}" type="presOf" srcId="{9F228DA1-0A7A-41DC-BDE2-67679D40B568}" destId="{BA9F0657-793E-48E0-8414-51D239B328A4}" srcOrd="1" destOrd="0" presId="urn:microsoft.com/office/officeart/2005/8/layout/lProcess2"/>
    <dgm:cxn modelId="{F5A932DC-9E61-4281-B5D7-898262CFE957}" srcId="{9F228DA1-0A7A-41DC-BDE2-67679D40B568}" destId="{5C96E6C5-F03E-47FF-8D55-BD06BAF1EB57}" srcOrd="2" destOrd="0" parTransId="{D6C5EB59-F5D7-4802-923A-13FF54BD0824}" sibTransId="{CBEFF5A2-24E3-4852-8881-7CFE4BDABEDF}"/>
    <dgm:cxn modelId="{988DE4E0-8CCA-4E02-B2ED-3AA8373171A8}" type="presOf" srcId="{919B409A-0114-4E64-A886-3D22BAC39317}" destId="{70D7B802-0C9C-40A1-B626-8DFC018594F8}" srcOrd="1" destOrd="0" presId="urn:microsoft.com/office/officeart/2005/8/layout/lProcess2"/>
    <dgm:cxn modelId="{D4896DE2-BE4D-4785-8D58-CE7495D5D7E5}" type="presOf" srcId="{39B78781-CD4A-4CFF-A1F2-82C55AADD7B4}" destId="{17C119AF-0AE4-4828-8ED6-1189782940B5}" srcOrd="0" destOrd="0" presId="urn:microsoft.com/office/officeart/2005/8/layout/lProcess2"/>
    <dgm:cxn modelId="{F25FF1E3-8101-4A06-A6EC-8EEE5CEFEFFA}" type="presOf" srcId="{39B78781-CD4A-4CFF-A1F2-82C55AADD7B4}" destId="{08F9C1C3-126C-4AC7-86B5-3B6F683409C9}" srcOrd="1" destOrd="0" presId="urn:microsoft.com/office/officeart/2005/8/layout/lProcess2"/>
    <dgm:cxn modelId="{CBD103E4-ED3F-4735-966C-0620548B7B65}" type="presOf" srcId="{B96945C4-F095-4901-95A9-5C28BDE8A65A}" destId="{CDC8FA5C-E25F-4E67-A10F-07EEE732177F}" srcOrd="0" destOrd="0" presId="urn:microsoft.com/office/officeart/2005/8/layout/lProcess2"/>
    <dgm:cxn modelId="{8A09FDEC-3383-4485-98FA-1B3BAA64D720}" srcId="{08CCF853-734F-4FB7-84F1-3E5834659D7A}" destId="{2B54EBF9-2309-4348-B608-E3F80AA624E2}" srcOrd="0" destOrd="0" parTransId="{2B56E1E1-1DB0-4822-9695-91D50CC72629}" sibTransId="{770D0BFF-F950-429D-85B0-4BD6F574AC7B}"/>
    <dgm:cxn modelId="{28E2F3F1-E4BE-4EF1-84A7-A6C289D11C46}" type="presOf" srcId="{9F228DA1-0A7A-41DC-BDE2-67679D40B568}" destId="{AA85BEC9-ECE5-40BA-BFB1-E257C998E689}" srcOrd="0" destOrd="0" presId="urn:microsoft.com/office/officeart/2005/8/layout/lProcess2"/>
    <dgm:cxn modelId="{67F2B5F5-096F-478A-AA7A-82B10EC9F6D3}" srcId="{919B409A-0114-4E64-A886-3D22BAC39317}" destId="{5AF595AA-4220-4E07-A2A4-CE3799A819D6}" srcOrd="2" destOrd="0" parTransId="{18F6721E-6C52-4B8E-A6A4-8AA7089DB519}" sibTransId="{2DA066D0-FFC3-4C7D-B23F-9B9B00778835}"/>
    <dgm:cxn modelId="{B26F27FA-255B-4DB7-A0C2-BA1F83DE45BD}" srcId="{08CCF853-734F-4FB7-84F1-3E5834659D7A}" destId="{62E0271B-49A6-4B6F-912C-61936EA3982D}" srcOrd="2" destOrd="0" parTransId="{89CA4315-F9B6-49DC-A4BE-6B677EC2CA8E}" sibTransId="{BF421A34-483B-4BE2-810D-429DD33E2998}"/>
    <dgm:cxn modelId="{A327AEFD-AAFE-453A-8086-D588BD017346}" type="presOf" srcId="{D879D8B2-3646-4A6C-B343-FB7C828C566F}" destId="{43A46D49-F533-4406-92C2-7FF8AC054811}" srcOrd="0" destOrd="0" presId="urn:microsoft.com/office/officeart/2005/8/layout/lProcess2"/>
    <dgm:cxn modelId="{6CD96333-3B1C-4F59-818B-63180E0E80A9}" type="presParOf" srcId="{43A46D49-F533-4406-92C2-7FF8AC054811}" destId="{F4821610-83E9-4E04-8747-D615928BC799}" srcOrd="0" destOrd="0" presId="urn:microsoft.com/office/officeart/2005/8/layout/lProcess2"/>
    <dgm:cxn modelId="{E0645BEA-B281-4845-BEAD-FE9D25356DD9}" type="presParOf" srcId="{F4821610-83E9-4E04-8747-D615928BC799}" destId="{BEC5E281-DD29-4441-851B-A2D3C1F1EC49}" srcOrd="0" destOrd="0" presId="urn:microsoft.com/office/officeart/2005/8/layout/lProcess2"/>
    <dgm:cxn modelId="{4C003272-66EB-4FE2-AC5B-01F24F6053CB}" type="presParOf" srcId="{F4821610-83E9-4E04-8747-D615928BC799}" destId="{70D7B802-0C9C-40A1-B626-8DFC018594F8}" srcOrd="1" destOrd="0" presId="urn:microsoft.com/office/officeart/2005/8/layout/lProcess2"/>
    <dgm:cxn modelId="{51F15E22-1911-4FEB-919F-073A267B7CA7}" type="presParOf" srcId="{F4821610-83E9-4E04-8747-D615928BC799}" destId="{B066B410-2C5F-4CB7-A255-FF54C245DEFF}" srcOrd="2" destOrd="0" presId="urn:microsoft.com/office/officeart/2005/8/layout/lProcess2"/>
    <dgm:cxn modelId="{99AB986B-1D78-4C80-BB6E-0D1730C789CA}" type="presParOf" srcId="{B066B410-2C5F-4CB7-A255-FF54C245DEFF}" destId="{053996FC-547E-41EC-8325-CFE7FBB37839}" srcOrd="0" destOrd="0" presId="urn:microsoft.com/office/officeart/2005/8/layout/lProcess2"/>
    <dgm:cxn modelId="{E2C86FD6-18C1-415C-B9EC-A3D9B60B7893}" type="presParOf" srcId="{053996FC-547E-41EC-8325-CFE7FBB37839}" destId="{6723E96E-142B-4CA8-9265-E061361F247E}" srcOrd="0" destOrd="0" presId="urn:microsoft.com/office/officeart/2005/8/layout/lProcess2"/>
    <dgm:cxn modelId="{9F79FEB7-EF2C-4BFB-9331-D2535A48FA94}" type="presParOf" srcId="{053996FC-547E-41EC-8325-CFE7FBB37839}" destId="{0CA161AF-7F17-4072-8785-7CC61B5A7C00}" srcOrd="1" destOrd="0" presId="urn:microsoft.com/office/officeart/2005/8/layout/lProcess2"/>
    <dgm:cxn modelId="{8D416705-0A62-4046-B4FF-33A6212EFA6B}" type="presParOf" srcId="{053996FC-547E-41EC-8325-CFE7FBB37839}" destId="{2D5368B1-BB3B-4360-8E82-F13255AEF80A}" srcOrd="2" destOrd="0" presId="urn:microsoft.com/office/officeart/2005/8/layout/lProcess2"/>
    <dgm:cxn modelId="{772BA28B-44B9-4CFB-A37A-6CD93BE7604B}" type="presParOf" srcId="{053996FC-547E-41EC-8325-CFE7FBB37839}" destId="{6B87B292-1B16-437E-928C-D200ACAB6F7C}" srcOrd="3" destOrd="0" presId="urn:microsoft.com/office/officeart/2005/8/layout/lProcess2"/>
    <dgm:cxn modelId="{D7B8CDA3-3C86-4A7E-A01A-81F57FD248E7}" type="presParOf" srcId="{053996FC-547E-41EC-8325-CFE7FBB37839}" destId="{8DCFC2D1-B3CE-40FF-B9A1-F8853F638EBC}" srcOrd="4" destOrd="0" presId="urn:microsoft.com/office/officeart/2005/8/layout/lProcess2"/>
    <dgm:cxn modelId="{D72B88F0-BB5F-4A52-9DF2-3BE69A9695AA}" type="presParOf" srcId="{43A46D49-F533-4406-92C2-7FF8AC054811}" destId="{4B9E8CAA-7149-4BCB-A61A-C0EDE8AB90B9}" srcOrd="1" destOrd="0" presId="urn:microsoft.com/office/officeart/2005/8/layout/lProcess2"/>
    <dgm:cxn modelId="{96F312D6-26F9-4669-B531-5C68C30E6B36}" type="presParOf" srcId="{43A46D49-F533-4406-92C2-7FF8AC054811}" destId="{E7DB4978-9489-42ED-A4D8-E52BCFB05F0D}" srcOrd="2" destOrd="0" presId="urn:microsoft.com/office/officeart/2005/8/layout/lProcess2"/>
    <dgm:cxn modelId="{9FA12E7F-C469-42CE-BE09-52823C2B34D5}" type="presParOf" srcId="{E7DB4978-9489-42ED-A4D8-E52BCFB05F0D}" destId="{17C119AF-0AE4-4828-8ED6-1189782940B5}" srcOrd="0" destOrd="0" presId="urn:microsoft.com/office/officeart/2005/8/layout/lProcess2"/>
    <dgm:cxn modelId="{D2DBE77B-EF9D-4B30-B595-32866DFF6122}" type="presParOf" srcId="{E7DB4978-9489-42ED-A4D8-E52BCFB05F0D}" destId="{08F9C1C3-126C-4AC7-86B5-3B6F683409C9}" srcOrd="1" destOrd="0" presId="urn:microsoft.com/office/officeart/2005/8/layout/lProcess2"/>
    <dgm:cxn modelId="{3ED868DE-E90B-47AD-8C6B-21C82A307F1A}" type="presParOf" srcId="{E7DB4978-9489-42ED-A4D8-E52BCFB05F0D}" destId="{DEDD9581-CB8D-433D-AA65-953C6BEFD01F}" srcOrd="2" destOrd="0" presId="urn:microsoft.com/office/officeart/2005/8/layout/lProcess2"/>
    <dgm:cxn modelId="{4E0574A4-DAFF-428F-A14C-04E3618EB073}" type="presParOf" srcId="{DEDD9581-CB8D-433D-AA65-953C6BEFD01F}" destId="{5B32B56C-64E2-4FFD-9A1C-AE052CB4DAA2}" srcOrd="0" destOrd="0" presId="urn:microsoft.com/office/officeart/2005/8/layout/lProcess2"/>
    <dgm:cxn modelId="{57D597B1-D6A1-4734-B5A8-4338045CD933}" type="presParOf" srcId="{5B32B56C-64E2-4FFD-9A1C-AE052CB4DAA2}" destId="{60A0470C-FDBD-4C61-8FE9-3B5F6604BA95}" srcOrd="0" destOrd="0" presId="urn:microsoft.com/office/officeart/2005/8/layout/lProcess2"/>
    <dgm:cxn modelId="{7607A2F3-6E12-45C2-B25C-6D55FD131126}" type="presParOf" srcId="{5B32B56C-64E2-4FFD-9A1C-AE052CB4DAA2}" destId="{DB490C06-2B44-483D-9B0E-E11431C957EE}" srcOrd="1" destOrd="0" presId="urn:microsoft.com/office/officeart/2005/8/layout/lProcess2"/>
    <dgm:cxn modelId="{54C54A1B-6307-4BB7-A201-BA8886FAE0AB}" type="presParOf" srcId="{5B32B56C-64E2-4FFD-9A1C-AE052CB4DAA2}" destId="{D16647A5-8B54-4FF7-B13B-2674F846E036}" srcOrd="2" destOrd="0" presId="urn:microsoft.com/office/officeart/2005/8/layout/lProcess2"/>
    <dgm:cxn modelId="{5755E901-160B-45E0-8DD4-286DCB221B4D}" type="presParOf" srcId="{43A46D49-F533-4406-92C2-7FF8AC054811}" destId="{6BCCB6BF-6AB4-4611-81E2-045ADF39C7F1}" srcOrd="3" destOrd="0" presId="urn:microsoft.com/office/officeart/2005/8/layout/lProcess2"/>
    <dgm:cxn modelId="{D64BE723-FC17-4C1A-8B71-EC130C57FC18}" type="presParOf" srcId="{43A46D49-F533-4406-92C2-7FF8AC054811}" destId="{0FA644EA-157C-47FC-ABB8-32C78DF20CF5}" srcOrd="4" destOrd="0" presId="urn:microsoft.com/office/officeart/2005/8/layout/lProcess2"/>
    <dgm:cxn modelId="{B8A3F2F9-CEBF-46AD-BF44-F3510A20D258}" type="presParOf" srcId="{0FA644EA-157C-47FC-ABB8-32C78DF20CF5}" destId="{AA85BEC9-ECE5-40BA-BFB1-E257C998E689}" srcOrd="0" destOrd="0" presId="urn:microsoft.com/office/officeart/2005/8/layout/lProcess2"/>
    <dgm:cxn modelId="{AA85C050-24EF-4A61-A11D-3490511BABB1}" type="presParOf" srcId="{0FA644EA-157C-47FC-ABB8-32C78DF20CF5}" destId="{BA9F0657-793E-48E0-8414-51D239B328A4}" srcOrd="1" destOrd="0" presId="urn:microsoft.com/office/officeart/2005/8/layout/lProcess2"/>
    <dgm:cxn modelId="{68C0FCF5-89BB-4E3A-8A64-BDADB8522AF7}" type="presParOf" srcId="{0FA644EA-157C-47FC-ABB8-32C78DF20CF5}" destId="{685FB2FD-1F20-490C-AEDE-D15DB8DAB3F0}" srcOrd="2" destOrd="0" presId="urn:microsoft.com/office/officeart/2005/8/layout/lProcess2"/>
    <dgm:cxn modelId="{2927F969-FDEA-47C0-84D9-9C9C26D6FF6F}" type="presParOf" srcId="{685FB2FD-1F20-490C-AEDE-D15DB8DAB3F0}" destId="{F91EB90C-A2B9-4B95-AE45-B8A940218B48}" srcOrd="0" destOrd="0" presId="urn:microsoft.com/office/officeart/2005/8/layout/lProcess2"/>
    <dgm:cxn modelId="{7202724A-C5D3-413C-86F7-8430FD8B60F8}" type="presParOf" srcId="{F91EB90C-A2B9-4B95-AE45-B8A940218B48}" destId="{0D44F168-FED7-4289-AF8F-931352C0BA5E}" srcOrd="0" destOrd="0" presId="urn:microsoft.com/office/officeart/2005/8/layout/lProcess2"/>
    <dgm:cxn modelId="{7005F568-664C-498F-B178-18ED8F3C62B8}" type="presParOf" srcId="{F91EB90C-A2B9-4B95-AE45-B8A940218B48}" destId="{534A270A-6642-40A5-81EE-9E5A6C27677E}" srcOrd="1" destOrd="0" presId="urn:microsoft.com/office/officeart/2005/8/layout/lProcess2"/>
    <dgm:cxn modelId="{7E738EA4-05CD-4A42-8A1E-D83620A561B8}" type="presParOf" srcId="{F91EB90C-A2B9-4B95-AE45-B8A940218B48}" destId="{F8B294C3-53E6-4BB2-8686-0A5DD438EE51}" srcOrd="2" destOrd="0" presId="urn:microsoft.com/office/officeart/2005/8/layout/lProcess2"/>
    <dgm:cxn modelId="{2B5AE32A-78D2-4BFC-8AF9-D9166D74FE2F}" type="presParOf" srcId="{F91EB90C-A2B9-4B95-AE45-B8A940218B48}" destId="{9CD6AC4E-00A9-40DA-88E3-9D5AB6286808}" srcOrd="3" destOrd="0" presId="urn:microsoft.com/office/officeart/2005/8/layout/lProcess2"/>
    <dgm:cxn modelId="{71C31159-CB94-4A2C-A460-A122484C1542}" type="presParOf" srcId="{F91EB90C-A2B9-4B95-AE45-B8A940218B48}" destId="{D839D15C-1981-4FF6-83ED-3167A4D02E90}" srcOrd="4" destOrd="0" presId="urn:microsoft.com/office/officeart/2005/8/layout/lProcess2"/>
    <dgm:cxn modelId="{106414FE-CA66-42D8-98C7-27AD268D447C}" type="presParOf" srcId="{F91EB90C-A2B9-4B95-AE45-B8A940218B48}" destId="{04A364B3-617D-4B54-AC23-A2DE6D7B1CE6}" srcOrd="5" destOrd="0" presId="urn:microsoft.com/office/officeart/2005/8/layout/lProcess2"/>
    <dgm:cxn modelId="{2CE250A6-8224-4F42-8F34-FA542A9C1421}" type="presParOf" srcId="{F91EB90C-A2B9-4B95-AE45-B8A940218B48}" destId="{C673A1EF-CC51-4E03-A691-4265110913BA}" srcOrd="6" destOrd="0" presId="urn:microsoft.com/office/officeart/2005/8/layout/lProcess2"/>
    <dgm:cxn modelId="{404206D4-15B7-4EC8-9CC6-4A936D384E5F}" type="presParOf" srcId="{43A46D49-F533-4406-92C2-7FF8AC054811}" destId="{E2482509-553D-468A-BA8E-DC354321216C}" srcOrd="5" destOrd="0" presId="urn:microsoft.com/office/officeart/2005/8/layout/lProcess2"/>
    <dgm:cxn modelId="{6102CDA3-606B-4351-8BEB-F43927E70F4B}" type="presParOf" srcId="{43A46D49-F533-4406-92C2-7FF8AC054811}" destId="{5BF4FB8A-CE17-4F55-82A6-A2AB33C5F6DA}" srcOrd="6" destOrd="0" presId="urn:microsoft.com/office/officeart/2005/8/layout/lProcess2"/>
    <dgm:cxn modelId="{86E7B77D-1AA0-4C4B-BDAE-5FDF988901F4}" type="presParOf" srcId="{5BF4FB8A-CE17-4F55-82A6-A2AB33C5F6DA}" destId="{87BCFFDC-8988-4153-AEE2-0B3928BE96C3}" srcOrd="0" destOrd="0" presId="urn:microsoft.com/office/officeart/2005/8/layout/lProcess2"/>
    <dgm:cxn modelId="{EBC45EBB-D859-4756-8260-CD9BB5D6026E}" type="presParOf" srcId="{5BF4FB8A-CE17-4F55-82A6-A2AB33C5F6DA}" destId="{37F95444-573B-4D68-AC39-13288DD91B61}" srcOrd="1" destOrd="0" presId="urn:microsoft.com/office/officeart/2005/8/layout/lProcess2"/>
    <dgm:cxn modelId="{73F2D946-23C7-4F43-BA7F-23ACAE26CA97}" type="presParOf" srcId="{5BF4FB8A-CE17-4F55-82A6-A2AB33C5F6DA}" destId="{30C45612-9220-4BAC-9023-6107AB4E3F44}" srcOrd="2" destOrd="0" presId="urn:microsoft.com/office/officeart/2005/8/layout/lProcess2"/>
    <dgm:cxn modelId="{822B6D7B-40C0-4904-9F43-E27B16035317}" type="presParOf" srcId="{30C45612-9220-4BAC-9023-6107AB4E3F44}" destId="{E268CAA5-3F2C-4152-B58F-F4D6AF9960D1}" srcOrd="0" destOrd="0" presId="urn:microsoft.com/office/officeart/2005/8/layout/lProcess2"/>
    <dgm:cxn modelId="{174D15AA-AD84-403F-9427-ECF2F356B054}" type="presParOf" srcId="{E268CAA5-3F2C-4152-B58F-F4D6AF9960D1}" destId="{55146BFC-74A0-41C9-B349-7EFE4C2ACB3D}" srcOrd="0" destOrd="0" presId="urn:microsoft.com/office/officeart/2005/8/layout/lProcess2"/>
    <dgm:cxn modelId="{51D9F964-D11F-4020-A51F-79C293D10BE1}" type="presParOf" srcId="{E268CAA5-3F2C-4152-B58F-F4D6AF9960D1}" destId="{EBB5E4CE-4930-456A-A9D6-2128CDBEBB40}" srcOrd="1" destOrd="0" presId="urn:microsoft.com/office/officeart/2005/8/layout/lProcess2"/>
    <dgm:cxn modelId="{714B361E-258C-414F-9478-0915C9B7CA51}" type="presParOf" srcId="{E268CAA5-3F2C-4152-B58F-F4D6AF9960D1}" destId="{2A1E15F8-096A-4035-BB0C-9B4D083A7B38}" srcOrd="2" destOrd="0" presId="urn:microsoft.com/office/officeart/2005/8/layout/lProcess2"/>
    <dgm:cxn modelId="{099E18FC-0552-4FCA-94B1-A231CE93267B}" type="presParOf" srcId="{E268CAA5-3F2C-4152-B58F-F4D6AF9960D1}" destId="{31CA9AA8-4888-48F5-84E7-D608A731C188}" srcOrd="3" destOrd="0" presId="urn:microsoft.com/office/officeart/2005/8/layout/lProcess2"/>
    <dgm:cxn modelId="{5AF09AEA-CED0-45F9-90E0-05CF5811EFF7}" type="presParOf" srcId="{E268CAA5-3F2C-4152-B58F-F4D6AF9960D1}" destId="{69991462-129C-4C3E-9D48-1906AE9373C0}" srcOrd="4" destOrd="0" presId="urn:microsoft.com/office/officeart/2005/8/layout/lProcess2"/>
    <dgm:cxn modelId="{C99F1143-8E72-4CFC-83DA-DEDFA7A580C2}" type="presParOf" srcId="{43A46D49-F533-4406-92C2-7FF8AC054811}" destId="{5D5DFCA6-7D8D-4C98-AE37-AD010A32EFBE}" srcOrd="7" destOrd="0" presId="urn:microsoft.com/office/officeart/2005/8/layout/lProcess2"/>
    <dgm:cxn modelId="{BAFC2F2B-EBB0-484C-829D-86561601F003}" type="presParOf" srcId="{43A46D49-F533-4406-92C2-7FF8AC054811}" destId="{BA1B28E4-2270-444D-8A3B-68CF5D47ECCB}" srcOrd="8" destOrd="0" presId="urn:microsoft.com/office/officeart/2005/8/layout/lProcess2"/>
    <dgm:cxn modelId="{E1B65BE5-E246-4A0A-ACC8-25C3F7A02DCF}" type="presParOf" srcId="{BA1B28E4-2270-444D-8A3B-68CF5D47ECCB}" destId="{CDC8FA5C-E25F-4E67-A10F-07EEE732177F}" srcOrd="0" destOrd="0" presId="urn:microsoft.com/office/officeart/2005/8/layout/lProcess2"/>
    <dgm:cxn modelId="{760FAF23-DCD5-4C65-AFE7-32336D75FE41}" type="presParOf" srcId="{BA1B28E4-2270-444D-8A3B-68CF5D47ECCB}" destId="{609A8397-B325-4189-932D-22F5494E079E}" srcOrd="1" destOrd="0" presId="urn:microsoft.com/office/officeart/2005/8/layout/lProcess2"/>
    <dgm:cxn modelId="{429D435B-0557-4A90-A124-334AE0184D66}" type="presParOf" srcId="{BA1B28E4-2270-444D-8A3B-68CF5D47ECCB}" destId="{FE117F7F-C34E-4125-93DD-0783A327A97E}" srcOrd="2" destOrd="0" presId="urn:microsoft.com/office/officeart/2005/8/layout/lProcess2"/>
    <dgm:cxn modelId="{6462801E-B640-4F67-B5EB-FCA190FC005F}" type="presParOf" srcId="{FE117F7F-C34E-4125-93DD-0783A327A97E}" destId="{F270F2E5-1CD3-4F93-B0E3-42E620E66683}" srcOrd="0" destOrd="0" presId="urn:microsoft.com/office/officeart/2005/8/layout/lProcess2"/>
    <dgm:cxn modelId="{8BB79F08-C5C1-4589-8641-291D66B64F8E}" type="presParOf" srcId="{F270F2E5-1CD3-4F93-B0E3-42E620E66683}" destId="{1E1E3D95-288C-487A-ADE3-4849740DAE0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79D8B2-3646-4A6C-B343-FB7C828C566F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19B409A-0114-4E64-A886-3D22BAC39317}">
      <dgm:prSet phldrT="[Text]"/>
      <dgm:spPr/>
      <dgm:t>
        <a:bodyPr/>
        <a:lstStyle/>
        <a:p>
          <a:r>
            <a:rPr lang="en-US" dirty="0"/>
            <a:t>Vision</a:t>
          </a:r>
        </a:p>
      </dgm:t>
    </dgm:pt>
    <dgm:pt modelId="{DD304585-5DAD-4F7D-8651-06AB4AA862C5}" type="parTrans" cxnId="{7E69BDC2-F72E-45F9-BDEA-1F268A2E7C23}">
      <dgm:prSet/>
      <dgm:spPr/>
      <dgm:t>
        <a:bodyPr/>
        <a:lstStyle/>
        <a:p>
          <a:endParaRPr lang="en-US"/>
        </a:p>
      </dgm:t>
    </dgm:pt>
    <dgm:pt modelId="{E7B389EE-B4E4-4623-BA96-812BAB9AD32E}" type="sibTrans" cxnId="{7E69BDC2-F72E-45F9-BDEA-1F268A2E7C23}">
      <dgm:prSet/>
      <dgm:spPr/>
      <dgm:t>
        <a:bodyPr/>
        <a:lstStyle/>
        <a:p>
          <a:endParaRPr lang="en-US"/>
        </a:p>
      </dgm:t>
    </dgm:pt>
    <dgm:pt modelId="{3BE2C9C0-C4AF-45BD-AD8C-74795BBA2E41}">
      <dgm:prSet phldrT="[Text]"/>
      <dgm:spPr/>
      <dgm:t>
        <a:bodyPr/>
        <a:lstStyle/>
        <a:p>
          <a:r>
            <a:rPr lang="en-US" dirty="0"/>
            <a:t>Computer Vision API</a:t>
          </a:r>
        </a:p>
      </dgm:t>
    </dgm:pt>
    <dgm:pt modelId="{868C33E8-2971-4C95-968E-1A4588F39617}" type="parTrans" cxnId="{C7D1695F-13D0-4E90-A55A-43C0C7EFB0AC}">
      <dgm:prSet/>
      <dgm:spPr/>
      <dgm:t>
        <a:bodyPr/>
        <a:lstStyle/>
        <a:p>
          <a:endParaRPr lang="en-US"/>
        </a:p>
      </dgm:t>
    </dgm:pt>
    <dgm:pt modelId="{7F0A9009-697C-40B5-AB56-B73A2F628704}" type="sibTrans" cxnId="{C7D1695F-13D0-4E90-A55A-43C0C7EFB0AC}">
      <dgm:prSet/>
      <dgm:spPr/>
      <dgm:t>
        <a:bodyPr/>
        <a:lstStyle/>
        <a:p>
          <a:endParaRPr lang="en-US"/>
        </a:p>
      </dgm:t>
    </dgm:pt>
    <dgm:pt modelId="{39B78781-CD4A-4CFF-A1F2-82C55AADD7B4}">
      <dgm:prSet phldrT="[Text]"/>
      <dgm:spPr/>
      <dgm:t>
        <a:bodyPr/>
        <a:lstStyle/>
        <a:p>
          <a:r>
            <a:rPr lang="en-US" dirty="0"/>
            <a:t>Speech</a:t>
          </a:r>
        </a:p>
      </dgm:t>
    </dgm:pt>
    <dgm:pt modelId="{1E80BC6A-5BF4-448F-8CD1-4EDCBC1F5ADB}" type="parTrans" cxnId="{77F94E35-3CF6-4100-9F8E-98658267A608}">
      <dgm:prSet/>
      <dgm:spPr/>
      <dgm:t>
        <a:bodyPr/>
        <a:lstStyle/>
        <a:p>
          <a:endParaRPr lang="en-US"/>
        </a:p>
      </dgm:t>
    </dgm:pt>
    <dgm:pt modelId="{4B2F4F8E-7535-4AC8-BD05-DF619EDDF7A2}" type="sibTrans" cxnId="{77F94E35-3CF6-4100-9F8E-98658267A608}">
      <dgm:prSet/>
      <dgm:spPr/>
      <dgm:t>
        <a:bodyPr/>
        <a:lstStyle/>
        <a:p>
          <a:endParaRPr lang="en-US"/>
        </a:p>
      </dgm:t>
    </dgm:pt>
    <dgm:pt modelId="{E355E6B2-73BB-4D2A-ABCF-10EE8BBA4751}">
      <dgm:prSet phldrT="[Text]"/>
      <dgm:spPr/>
      <dgm:t>
        <a:bodyPr/>
        <a:lstStyle/>
        <a:p>
          <a:r>
            <a:rPr lang="en-US" dirty="0"/>
            <a:t>Translator Speech API</a:t>
          </a:r>
        </a:p>
        <a:p>
          <a:r>
            <a:rPr lang="en-US" dirty="0"/>
            <a:t>Speaker Recognition API</a:t>
          </a:r>
        </a:p>
        <a:p>
          <a:r>
            <a:rPr lang="en-US" dirty="0"/>
            <a:t>Bing Speech Search</a:t>
          </a:r>
        </a:p>
      </dgm:t>
    </dgm:pt>
    <dgm:pt modelId="{9D33272A-509B-4037-A28A-BE9D1763BC1E}" type="parTrans" cxnId="{0B747A4B-FEBA-4C5F-8AE7-4582BDBD7410}">
      <dgm:prSet/>
      <dgm:spPr/>
      <dgm:t>
        <a:bodyPr/>
        <a:lstStyle/>
        <a:p>
          <a:endParaRPr lang="en-US"/>
        </a:p>
      </dgm:t>
    </dgm:pt>
    <dgm:pt modelId="{F70207A3-016D-4F40-AA98-0EBC60B4DF62}" type="sibTrans" cxnId="{0B747A4B-FEBA-4C5F-8AE7-4582BDBD7410}">
      <dgm:prSet/>
      <dgm:spPr/>
      <dgm:t>
        <a:bodyPr/>
        <a:lstStyle/>
        <a:p>
          <a:endParaRPr lang="en-US"/>
        </a:p>
      </dgm:t>
    </dgm:pt>
    <dgm:pt modelId="{9F228DA1-0A7A-41DC-BDE2-67679D40B568}">
      <dgm:prSet phldrT="[Text]"/>
      <dgm:spPr/>
      <dgm:t>
        <a:bodyPr/>
        <a:lstStyle/>
        <a:p>
          <a:r>
            <a:rPr lang="en-US" dirty="0"/>
            <a:t>Language</a:t>
          </a:r>
        </a:p>
      </dgm:t>
    </dgm:pt>
    <dgm:pt modelId="{B988A4A7-E7CC-4D57-8DE9-F557381D4148}" type="parTrans" cxnId="{46D7A176-49B0-43B2-B823-CFA87C01EF5E}">
      <dgm:prSet/>
      <dgm:spPr/>
      <dgm:t>
        <a:bodyPr/>
        <a:lstStyle/>
        <a:p>
          <a:endParaRPr lang="en-US"/>
        </a:p>
      </dgm:t>
    </dgm:pt>
    <dgm:pt modelId="{1ACC483D-DE3F-4B33-B1D4-6FAE545C9427}" type="sibTrans" cxnId="{46D7A176-49B0-43B2-B823-CFA87C01EF5E}">
      <dgm:prSet/>
      <dgm:spPr/>
      <dgm:t>
        <a:bodyPr/>
        <a:lstStyle/>
        <a:p>
          <a:endParaRPr lang="en-US"/>
        </a:p>
      </dgm:t>
    </dgm:pt>
    <dgm:pt modelId="{0B2296E0-E319-4D5E-B2A2-E0BB4DADA58D}">
      <dgm:prSet phldrT="[Text]"/>
      <dgm:spPr/>
      <dgm:t>
        <a:bodyPr/>
        <a:lstStyle/>
        <a:p>
          <a:r>
            <a:rPr lang="en-US" dirty="0"/>
            <a:t>Language Understanding Intelligent Service</a:t>
          </a:r>
        </a:p>
        <a:p>
          <a:r>
            <a:rPr lang="en-US" dirty="0"/>
            <a:t>Text Analytics API</a:t>
          </a:r>
        </a:p>
        <a:p>
          <a:r>
            <a:rPr lang="en-US" dirty="0"/>
            <a:t>Bing Spell Check API</a:t>
          </a:r>
        </a:p>
      </dgm:t>
    </dgm:pt>
    <dgm:pt modelId="{B6011075-E2CE-4CEC-9A20-1360F5C6F233}" type="parTrans" cxnId="{45D1E8D3-0A44-4620-9DE1-015A6480CA2E}">
      <dgm:prSet/>
      <dgm:spPr/>
      <dgm:t>
        <a:bodyPr/>
        <a:lstStyle/>
        <a:p>
          <a:endParaRPr lang="en-US"/>
        </a:p>
      </dgm:t>
    </dgm:pt>
    <dgm:pt modelId="{F91835F0-E2A1-4269-A5A0-F8E44C859918}" type="sibTrans" cxnId="{45D1E8D3-0A44-4620-9DE1-015A6480CA2E}">
      <dgm:prSet/>
      <dgm:spPr/>
      <dgm:t>
        <a:bodyPr/>
        <a:lstStyle/>
        <a:p>
          <a:endParaRPr lang="en-US"/>
        </a:p>
      </dgm:t>
    </dgm:pt>
    <dgm:pt modelId="{96EBFF2A-22F2-4C83-9EB9-7AE814056FA1}">
      <dgm:prSet phldrT="[Text]"/>
      <dgm:spPr/>
      <dgm:t>
        <a:bodyPr/>
        <a:lstStyle/>
        <a:p>
          <a:r>
            <a:rPr lang="en-US" dirty="0"/>
            <a:t>Faces</a:t>
          </a:r>
        </a:p>
      </dgm:t>
    </dgm:pt>
    <dgm:pt modelId="{966F161D-526E-43FE-889A-26470A4D72AD}" type="parTrans" cxnId="{135B0654-2A84-411B-9DF6-FD0D7F84221C}">
      <dgm:prSet/>
      <dgm:spPr/>
      <dgm:t>
        <a:bodyPr/>
        <a:lstStyle/>
        <a:p>
          <a:endParaRPr lang="en-US"/>
        </a:p>
      </dgm:t>
    </dgm:pt>
    <dgm:pt modelId="{B8BB7BA6-7406-4A47-8A2B-79CEF73C97F1}" type="sibTrans" cxnId="{135B0654-2A84-411B-9DF6-FD0D7F84221C}">
      <dgm:prSet/>
      <dgm:spPr/>
      <dgm:t>
        <a:bodyPr/>
        <a:lstStyle/>
        <a:p>
          <a:endParaRPr lang="en-US"/>
        </a:p>
      </dgm:t>
    </dgm:pt>
    <dgm:pt modelId="{5AF595AA-4220-4E07-A2A4-CE3799A819D6}">
      <dgm:prSet phldrT="[Text]"/>
      <dgm:spPr/>
      <dgm:t>
        <a:bodyPr/>
        <a:lstStyle/>
        <a:p>
          <a:r>
            <a:rPr lang="en-US" dirty="0"/>
            <a:t>Emotions</a:t>
          </a:r>
        </a:p>
      </dgm:t>
    </dgm:pt>
    <dgm:pt modelId="{18F6721E-6C52-4B8E-A6A4-8AA7089DB519}" type="parTrans" cxnId="{67F2B5F5-096F-478A-AA7A-82B10EC9F6D3}">
      <dgm:prSet/>
      <dgm:spPr/>
      <dgm:t>
        <a:bodyPr/>
        <a:lstStyle/>
        <a:p>
          <a:endParaRPr lang="en-US"/>
        </a:p>
      </dgm:t>
    </dgm:pt>
    <dgm:pt modelId="{2DA066D0-FFC3-4C7D-B23F-9B9B00778835}" type="sibTrans" cxnId="{67F2B5F5-096F-478A-AA7A-82B10EC9F6D3}">
      <dgm:prSet/>
      <dgm:spPr/>
      <dgm:t>
        <a:bodyPr/>
        <a:lstStyle/>
        <a:p>
          <a:endParaRPr lang="en-US"/>
        </a:p>
      </dgm:t>
    </dgm:pt>
    <dgm:pt modelId="{08CCF853-734F-4FB7-84F1-3E5834659D7A}">
      <dgm:prSet phldrT="[Text]"/>
      <dgm:spPr/>
      <dgm:t>
        <a:bodyPr/>
        <a:lstStyle/>
        <a:p>
          <a:r>
            <a:rPr lang="en-US" dirty="0"/>
            <a:t>Knowledge</a:t>
          </a:r>
        </a:p>
      </dgm:t>
    </dgm:pt>
    <dgm:pt modelId="{7960640D-FD33-4C61-BC47-ABC2EBFE6375}" type="parTrans" cxnId="{4F609ABD-0765-4FA6-B902-0EC4889118CE}">
      <dgm:prSet/>
      <dgm:spPr/>
      <dgm:t>
        <a:bodyPr/>
        <a:lstStyle/>
        <a:p>
          <a:endParaRPr lang="en-US"/>
        </a:p>
      </dgm:t>
    </dgm:pt>
    <dgm:pt modelId="{CB082156-97AA-40F2-9B3B-158D39C4D381}" type="sibTrans" cxnId="{4F609ABD-0765-4FA6-B902-0EC4889118CE}">
      <dgm:prSet/>
      <dgm:spPr/>
      <dgm:t>
        <a:bodyPr/>
        <a:lstStyle/>
        <a:p>
          <a:endParaRPr lang="en-US"/>
        </a:p>
      </dgm:t>
    </dgm:pt>
    <dgm:pt modelId="{B96945C4-F095-4901-95A9-5C28BDE8A65A}">
      <dgm:prSet phldrT="[Text]"/>
      <dgm:spPr/>
      <dgm:t>
        <a:bodyPr/>
        <a:lstStyle/>
        <a:p>
          <a:r>
            <a:rPr lang="en-US" dirty="0"/>
            <a:t>Search</a:t>
          </a:r>
        </a:p>
      </dgm:t>
    </dgm:pt>
    <dgm:pt modelId="{79B23071-2EC3-40E6-946C-79B690EF0BEB}" type="parTrans" cxnId="{EC068239-DD15-4DEC-9C61-E737D6A99222}">
      <dgm:prSet/>
      <dgm:spPr/>
      <dgm:t>
        <a:bodyPr/>
        <a:lstStyle/>
        <a:p>
          <a:endParaRPr lang="en-US"/>
        </a:p>
      </dgm:t>
    </dgm:pt>
    <dgm:pt modelId="{3F7FF16D-CBE7-4EA5-84E4-05277C0A0F15}" type="sibTrans" cxnId="{EC068239-DD15-4DEC-9C61-E737D6A99222}">
      <dgm:prSet/>
      <dgm:spPr/>
      <dgm:t>
        <a:bodyPr/>
        <a:lstStyle/>
        <a:p>
          <a:endParaRPr lang="en-US"/>
        </a:p>
      </dgm:t>
    </dgm:pt>
    <dgm:pt modelId="{74D92A8F-B367-4AA3-913D-35A58F7985AE}">
      <dgm:prSet phldrT="[Text]"/>
      <dgm:spPr/>
      <dgm:t>
        <a:bodyPr/>
        <a:lstStyle/>
        <a:p>
          <a:r>
            <a:rPr lang="en-US" dirty="0"/>
            <a:t>Bing Web Search </a:t>
          </a:r>
        </a:p>
      </dgm:t>
    </dgm:pt>
    <dgm:pt modelId="{D6B0E896-51B4-4154-ACD3-A17E8D369875}" type="parTrans" cxnId="{EB368202-B579-4DA2-97E5-2A31F0185367}">
      <dgm:prSet/>
      <dgm:spPr/>
      <dgm:t>
        <a:bodyPr/>
        <a:lstStyle/>
        <a:p>
          <a:endParaRPr lang="en-US"/>
        </a:p>
      </dgm:t>
    </dgm:pt>
    <dgm:pt modelId="{BEB6625C-BEF9-4937-8EBF-65C2356B0394}" type="sibTrans" cxnId="{EB368202-B579-4DA2-97E5-2A31F0185367}">
      <dgm:prSet/>
      <dgm:spPr/>
      <dgm:t>
        <a:bodyPr/>
        <a:lstStyle/>
        <a:p>
          <a:endParaRPr lang="en-US"/>
        </a:p>
      </dgm:t>
    </dgm:pt>
    <dgm:pt modelId="{21F94ADB-42FE-42DB-A9BD-D55D6C1F3E91}">
      <dgm:prSet phldrT="[Text]"/>
      <dgm:spPr/>
      <dgm:t>
        <a:bodyPr/>
        <a:lstStyle/>
        <a:p>
          <a:r>
            <a:rPr lang="en-US" dirty="0"/>
            <a:t>Bing News Search</a:t>
          </a:r>
        </a:p>
      </dgm:t>
    </dgm:pt>
    <dgm:pt modelId="{474FF282-56A7-4CEF-A506-6B966FF27017}" type="parTrans" cxnId="{66F92DCB-4D53-4F3E-82D2-83C32C730E68}">
      <dgm:prSet/>
      <dgm:spPr/>
      <dgm:t>
        <a:bodyPr/>
        <a:lstStyle/>
        <a:p>
          <a:endParaRPr lang="en-US"/>
        </a:p>
      </dgm:t>
    </dgm:pt>
    <dgm:pt modelId="{E9D7C48B-3263-4E8B-B865-F7EC4A619813}" type="sibTrans" cxnId="{66F92DCB-4D53-4F3E-82D2-83C32C730E68}">
      <dgm:prSet/>
      <dgm:spPr/>
      <dgm:t>
        <a:bodyPr/>
        <a:lstStyle/>
        <a:p>
          <a:endParaRPr lang="en-US"/>
        </a:p>
      </dgm:t>
    </dgm:pt>
    <dgm:pt modelId="{2B54EBF9-2309-4348-B608-E3F80AA624E2}">
      <dgm:prSet phldrT="[Text]"/>
      <dgm:spPr/>
      <dgm:t>
        <a:bodyPr/>
        <a:lstStyle/>
        <a:p>
          <a:r>
            <a:rPr lang="en-US" dirty="0"/>
            <a:t>Recommendations API</a:t>
          </a:r>
        </a:p>
      </dgm:t>
    </dgm:pt>
    <dgm:pt modelId="{2B56E1E1-1DB0-4822-9695-91D50CC72629}" type="parTrans" cxnId="{8A09FDEC-3383-4485-98FA-1B3BAA64D720}">
      <dgm:prSet/>
      <dgm:spPr/>
      <dgm:t>
        <a:bodyPr/>
        <a:lstStyle/>
        <a:p>
          <a:endParaRPr lang="en-US"/>
        </a:p>
      </dgm:t>
    </dgm:pt>
    <dgm:pt modelId="{770D0BFF-F950-429D-85B0-4BD6F574AC7B}" type="sibTrans" cxnId="{8A09FDEC-3383-4485-98FA-1B3BAA64D720}">
      <dgm:prSet/>
      <dgm:spPr/>
      <dgm:t>
        <a:bodyPr/>
        <a:lstStyle/>
        <a:p>
          <a:endParaRPr lang="en-US"/>
        </a:p>
      </dgm:t>
    </dgm:pt>
    <dgm:pt modelId="{7C0806DC-1925-474C-A03B-37B4248870AA}">
      <dgm:prSet phldrT="[Text]"/>
      <dgm:spPr/>
      <dgm:t>
        <a:bodyPr/>
        <a:lstStyle/>
        <a:p>
          <a:r>
            <a:rPr lang="en-US" dirty="0"/>
            <a:t>Knowledge Exploration Service</a:t>
          </a:r>
        </a:p>
      </dgm:t>
    </dgm:pt>
    <dgm:pt modelId="{446BBDF3-34C9-4771-944B-2B6BD71D5032}" type="parTrans" cxnId="{2F62EEC7-9957-443C-91A2-C4DD6666E07A}">
      <dgm:prSet/>
      <dgm:spPr/>
      <dgm:t>
        <a:bodyPr/>
        <a:lstStyle/>
        <a:p>
          <a:endParaRPr lang="en-US"/>
        </a:p>
      </dgm:t>
    </dgm:pt>
    <dgm:pt modelId="{8540B6D8-D823-49A6-9F80-CD0E8549A629}" type="sibTrans" cxnId="{2F62EEC7-9957-443C-91A2-C4DD6666E07A}">
      <dgm:prSet/>
      <dgm:spPr/>
      <dgm:t>
        <a:bodyPr/>
        <a:lstStyle/>
        <a:p>
          <a:endParaRPr lang="en-US"/>
        </a:p>
      </dgm:t>
    </dgm:pt>
    <dgm:pt modelId="{62E0271B-49A6-4B6F-912C-61936EA3982D}">
      <dgm:prSet phldrT="[Text]"/>
      <dgm:spPr/>
      <dgm:t>
        <a:bodyPr/>
        <a:lstStyle/>
        <a:p>
          <a:r>
            <a:rPr lang="en-US" dirty="0" err="1"/>
            <a:t>QnA</a:t>
          </a:r>
          <a:r>
            <a:rPr lang="en-US" dirty="0"/>
            <a:t> Maker API</a:t>
          </a:r>
        </a:p>
      </dgm:t>
    </dgm:pt>
    <dgm:pt modelId="{89CA4315-F9B6-49DC-A4BE-6B677EC2CA8E}" type="parTrans" cxnId="{B26F27FA-255B-4DB7-A0C2-BA1F83DE45BD}">
      <dgm:prSet/>
      <dgm:spPr/>
      <dgm:t>
        <a:bodyPr/>
        <a:lstStyle/>
        <a:p>
          <a:endParaRPr lang="en-US"/>
        </a:p>
      </dgm:t>
    </dgm:pt>
    <dgm:pt modelId="{BF421A34-483B-4BE2-810D-429DD33E2998}" type="sibTrans" cxnId="{B26F27FA-255B-4DB7-A0C2-BA1F83DE45BD}">
      <dgm:prSet/>
      <dgm:spPr/>
      <dgm:t>
        <a:bodyPr/>
        <a:lstStyle/>
        <a:p>
          <a:endParaRPr lang="en-US"/>
        </a:p>
      </dgm:t>
    </dgm:pt>
    <dgm:pt modelId="{9052C6C8-991C-49D7-83E6-3EB22671C120}" type="pres">
      <dgm:prSet presAssocID="{D879D8B2-3646-4A6C-B343-FB7C828C566F}" presName="diagram" presStyleCnt="0">
        <dgm:presLayoutVars>
          <dgm:dir/>
          <dgm:resizeHandles val="exact"/>
        </dgm:presLayoutVars>
      </dgm:prSet>
      <dgm:spPr/>
    </dgm:pt>
    <dgm:pt modelId="{7CAC6E0B-9058-4C63-830E-AC0248F502DA}" type="pres">
      <dgm:prSet presAssocID="{919B409A-0114-4E64-A886-3D22BAC39317}" presName="node" presStyleLbl="node1" presStyleIdx="0" presStyleCnt="5">
        <dgm:presLayoutVars>
          <dgm:bulletEnabled val="1"/>
        </dgm:presLayoutVars>
      </dgm:prSet>
      <dgm:spPr/>
    </dgm:pt>
    <dgm:pt modelId="{6CDA3459-87EC-4A6A-A74F-77D5BC8631CA}" type="pres">
      <dgm:prSet presAssocID="{E7B389EE-B4E4-4623-BA96-812BAB9AD32E}" presName="sibTrans" presStyleCnt="0"/>
      <dgm:spPr/>
    </dgm:pt>
    <dgm:pt modelId="{70B36270-F9B8-4A6D-8B79-F4B7844B978C}" type="pres">
      <dgm:prSet presAssocID="{39B78781-CD4A-4CFF-A1F2-82C55AADD7B4}" presName="node" presStyleLbl="node1" presStyleIdx="1" presStyleCnt="5">
        <dgm:presLayoutVars>
          <dgm:bulletEnabled val="1"/>
        </dgm:presLayoutVars>
      </dgm:prSet>
      <dgm:spPr/>
    </dgm:pt>
    <dgm:pt modelId="{1A909F03-3DA3-4297-BE24-2F6F9117D803}" type="pres">
      <dgm:prSet presAssocID="{4B2F4F8E-7535-4AC8-BD05-DF619EDDF7A2}" presName="sibTrans" presStyleCnt="0"/>
      <dgm:spPr/>
    </dgm:pt>
    <dgm:pt modelId="{3DB7C193-F0D1-4695-8978-D42BEC2BE31B}" type="pres">
      <dgm:prSet presAssocID="{9F228DA1-0A7A-41DC-BDE2-67679D40B568}" presName="node" presStyleLbl="node1" presStyleIdx="2" presStyleCnt="5">
        <dgm:presLayoutVars>
          <dgm:bulletEnabled val="1"/>
        </dgm:presLayoutVars>
      </dgm:prSet>
      <dgm:spPr/>
    </dgm:pt>
    <dgm:pt modelId="{6AAE37C5-592C-4E4F-BDBA-0F239B15609E}" type="pres">
      <dgm:prSet presAssocID="{1ACC483D-DE3F-4B33-B1D4-6FAE545C9427}" presName="sibTrans" presStyleCnt="0"/>
      <dgm:spPr/>
    </dgm:pt>
    <dgm:pt modelId="{2716F2F5-887E-4C51-80B1-A09B13CDA07E}" type="pres">
      <dgm:prSet presAssocID="{08CCF853-734F-4FB7-84F1-3E5834659D7A}" presName="node" presStyleLbl="node1" presStyleIdx="3" presStyleCnt="5">
        <dgm:presLayoutVars>
          <dgm:bulletEnabled val="1"/>
        </dgm:presLayoutVars>
      </dgm:prSet>
      <dgm:spPr/>
    </dgm:pt>
    <dgm:pt modelId="{D2B75C57-A359-4747-9920-8E8F25E613D9}" type="pres">
      <dgm:prSet presAssocID="{CB082156-97AA-40F2-9B3B-158D39C4D381}" presName="sibTrans" presStyleCnt="0"/>
      <dgm:spPr/>
    </dgm:pt>
    <dgm:pt modelId="{C03AC5E5-0931-43BD-8099-7A3E3E1D6CCE}" type="pres">
      <dgm:prSet presAssocID="{B96945C4-F095-4901-95A9-5C28BDE8A65A}" presName="node" presStyleLbl="node1" presStyleIdx="4" presStyleCnt="5">
        <dgm:presLayoutVars>
          <dgm:bulletEnabled val="1"/>
        </dgm:presLayoutVars>
      </dgm:prSet>
      <dgm:spPr/>
    </dgm:pt>
  </dgm:ptLst>
  <dgm:cxnLst>
    <dgm:cxn modelId="{EB368202-B579-4DA2-97E5-2A31F0185367}" srcId="{B96945C4-F095-4901-95A9-5C28BDE8A65A}" destId="{74D92A8F-B367-4AA3-913D-35A58F7985AE}" srcOrd="0" destOrd="0" parTransId="{D6B0E896-51B4-4154-ACD3-A17E8D369875}" sibTransId="{BEB6625C-BEF9-4937-8EBF-65C2356B0394}"/>
    <dgm:cxn modelId="{F657760B-8C0C-4841-9D3C-FE2F488F7107}" type="presOf" srcId="{08CCF853-734F-4FB7-84F1-3E5834659D7A}" destId="{2716F2F5-887E-4C51-80B1-A09B13CDA07E}" srcOrd="0" destOrd="0" presId="urn:microsoft.com/office/officeart/2005/8/layout/default"/>
    <dgm:cxn modelId="{8E672F11-A936-42A4-8D09-805E7D2ED0FA}" type="presOf" srcId="{2B54EBF9-2309-4348-B608-E3F80AA624E2}" destId="{2716F2F5-887E-4C51-80B1-A09B13CDA07E}" srcOrd="0" destOrd="1" presId="urn:microsoft.com/office/officeart/2005/8/layout/default"/>
    <dgm:cxn modelId="{B2F9CE1C-AD70-4D72-90D0-986DB9335B1A}" type="presOf" srcId="{9F228DA1-0A7A-41DC-BDE2-67679D40B568}" destId="{3DB7C193-F0D1-4695-8978-D42BEC2BE31B}" srcOrd="0" destOrd="0" presId="urn:microsoft.com/office/officeart/2005/8/layout/default"/>
    <dgm:cxn modelId="{B1F75B34-B11E-4479-B907-84FC084A9506}" type="presOf" srcId="{E355E6B2-73BB-4D2A-ABCF-10EE8BBA4751}" destId="{70B36270-F9B8-4A6D-8B79-F4B7844B978C}" srcOrd="0" destOrd="1" presId="urn:microsoft.com/office/officeart/2005/8/layout/default"/>
    <dgm:cxn modelId="{77F94E35-3CF6-4100-9F8E-98658267A608}" srcId="{D879D8B2-3646-4A6C-B343-FB7C828C566F}" destId="{39B78781-CD4A-4CFF-A1F2-82C55AADD7B4}" srcOrd="1" destOrd="0" parTransId="{1E80BC6A-5BF4-448F-8CD1-4EDCBC1F5ADB}" sibTransId="{4B2F4F8E-7535-4AC8-BD05-DF619EDDF7A2}"/>
    <dgm:cxn modelId="{EC068239-DD15-4DEC-9C61-E737D6A99222}" srcId="{D879D8B2-3646-4A6C-B343-FB7C828C566F}" destId="{B96945C4-F095-4901-95A9-5C28BDE8A65A}" srcOrd="4" destOrd="0" parTransId="{79B23071-2EC3-40E6-946C-79B690EF0BEB}" sibTransId="{3F7FF16D-CBE7-4EA5-84E4-05277C0A0F15}"/>
    <dgm:cxn modelId="{C7D1695F-13D0-4E90-A55A-43C0C7EFB0AC}" srcId="{919B409A-0114-4E64-A886-3D22BAC39317}" destId="{3BE2C9C0-C4AF-45BD-AD8C-74795BBA2E41}" srcOrd="0" destOrd="0" parTransId="{868C33E8-2971-4C95-968E-1A4588F39617}" sibTransId="{7F0A9009-697C-40B5-AB56-B73A2F628704}"/>
    <dgm:cxn modelId="{32AA9C62-9150-41BE-BB3A-727BFD6BE18E}" type="presOf" srcId="{21F94ADB-42FE-42DB-A9BD-D55D6C1F3E91}" destId="{C03AC5E5-0931-43BD-8099-7A3E3E1D6CCE}" srcOrd="0" destOrd="2" presId="urn:microsoft.com/office/officeart/2005/8/layout/default"/>
    <dgm:cxn modelId="{08983643-E050-4377-A690-580071F9E3A3}" type="presOf" srcId="{919B409A-0114-4E64-A886-3D22BAC39317}" destId="{7CAC6E0B-9058-4C63-830E-AC0248F502DA}" srcOrd="0" destOrd="0" presId="urn:microsoft.com/office/officeart/2005/8/layout/default"/>
    <dgm:cxn modelId="{EEDF5B6B-31F6-4580-9A32-559D2A45691C}" type="presOf" srcId="{5AF595AA-4220-4E07-A2A4-CE3799A819D6}" destId="{7CAC6E0B-9058-4C63-830E-AC0248F502DA}" srcOrd="0" destOrd="3" presId="urn:microsoft.com/office/officeart/2005/8/layout/default"/>
    <dgm:cxn modelId="{0B747A4B-FEBA-4C5F-8AE7-4582BDBD7410}" srcId="{39B78781-CD4A-4CFF-A1F2-82C55AADD7B4}" destId="{E355E6B2-73BB-4D2A-ABCF-10EE8BBA4751}" srcOrd="0" destOrd="0" parTransId="{9D33272A-509B-4037-A28A-BE9D1763BC1E}" sibTransId="{F70207A3-016D-4F40-AA98-0EBC60B4DF62}"/>
    <dgm:cxn modelId="{2931ED6B-9F2C-45A0-8BD0-1B09498F0F2E}" type="presOf" srcId="{62E0271B-49A6-4B6F-912C-61936EA3982D}" destId="{2716F2F5-887E-4C51-80B1-A09B13CDA07E}" srcOrd="0" destOrd="3" presId="urn:microsoft.com/office/officeart/2005/8/layout/default"/>
    <dgm:cxn modelId="{135B0654-2A84-411B-9DF6-FD0D7F84221C}" srcId="{919B409A-0114-4E64-A886-3D22BAC39317}" destId="{96EBFF2A-22F2-4C83-9EB9-7AE814056FA1}" srcOrd="1" destOrd="0" parTransId="{966F161D-526E-43FE-889A-26470A4D72AD}" sibTransId="{B8BB7BA6-7406-4A47-8A2B-79CEF73C97F1}"/>
    <dgm:cxn modelId="{46D7A176-49B0-43B2-B823-CFA87C01EF5E}" srcId="{D879D8B2-3646-4A6C-B343-FB7C828C566F}" destId="{9F228DA1-0A7A-41DC-BDE2-67679D40B568}" srcOrd="2" destOrd="0" parTransId="{B988A4A7-E7CC-4D57-8DE9-F557381D4148}" sibTransId="{1ACC483D-DE3F-4B33-B1D4-6FAE545C9427}"/>
    <dgm:cxn modelId="{79630E88-60BC-44CE-98CA-703FB11900AF}" type="presOf" srcId="{0B2296E0-E319-4D5E-B2A2-E0BB4DADA58D}" destId="{3DB7C193-F0D1-4695-8978-D42BEC2BE31B}" srcOrd="0" destOrd="1" presId="urn:microsoft.com/office/officeart/2005/8/layout/default"/>
    <dgm:cxn modelId="{C4E35F9A-B851-43D2-8659-09408C34FA8A}" type="presOf" srcId="{B96945C4-F095-4901-95A9-5C28BDE8A65A}" destId="{C03AC5E5-0931-43BD-8099-7A3E3E1D6CCE}" srcOrd="0" destOrd="0" presId="urn:microsoft.com/office/officeart/2005/8/layout/default"/>
    <dgm:cxn modelId="{98379FAD-F9DD-4CDD-A063-4FCD59540C28}" type="presOf" srcId="{D879D8B2-3646-4A6C-B343-FB7C828C566F}" destId="{9052C6C8-991C-49D7-83E6-3EB22671C120}" srcOrd="0" destOrd="0" presId="urn:microsoft.com/office/officeart/2005/8/layout/default"/>
    <dgm:cxn modelId="{4F609ABD-0765-4FA6-B902-0EC4889118CE}" srcId="{D879D8B2-3646-4A6C-B343-FB7C828C566F}" destId="{08CCF853-734F-4FB7-84F1-3E5834659D7A}" srcOrd="3" destOrd="0" parTransId="{7960640D-FD33-4C61-BC47-ABC2EBFE6375}" sibTransId="{CB082156-97AA-40F2-9B3B-158D39C4D381}"/>
    <dgm:cxn modelId="{7E69BDC2-F72E-45F9-BDEA-1F268A2E7C23}" srcId="{D879D8B2-3646-4A6C-B343-FB7C828C566F}" destId="{919B409A-0114-4E64-A886-3D22BAC39317}" srcOrd="0" destOrd="0" parTransId="{DD304585-5DAD-4F7D-8651-06AB4AA862C5}" sibTransId="{E7B389EE-B4E4-4623-BA96-812BAB9AD32E}"/>
    <dgm:cxn modelId="{2F62EEC7-9957-443C-91A2-C4DD6666E07A}" srcId="{08CCF853-734F-4FB7-84F1-3E5834659D7A}" destId="{7C0806DC-1925-474C-A03B-37B4248870AA}" srcOrd="1" destOrd="0" parTransId="{446BBDF3-34C9-4771-944B-2B6BD71D5032}" sibTransId="{8540B6D8-D823-49A6-9F80-CD0E8549A629}"/>
    <dgm:cxn modelId="{66F92DCB-4D53-4F3E-82D2-83C32C730E68}" srcId="{B96945C4-F095-4901-95A9-5C28BDE8A65A}" destId="{21F94ADB-42FE-42DB-A9BD-D55D6C1F3E91}" srcOrd="1" destOrd="0" parTransId="{474FF282-56A7-4CEF-A506-6B966FF27017}" sibTransId="{E9D7C48B-3263-4E8B-B865-F7EC4A619813}"/>
    <dgm:cxn modelId="{45D1E8D3-0A44-4620-9DE1-015A6480CA2E}" srcId="{9F228DA1-0A7A-41DC-BDE2-67679D40B568}" destId="{0B2296E0-E319-4D5E-B2A2-E0BB4DADA58D}" srcOrd="0" destOrd="0" parTransId="{B6011075-E2CE-4CEC-9A20-1360F5C6F233}" sibTransId="{F91835F0-E2A1-4269-A5A0-F8E44C859918}"/>
    <dgm:cxn modelId="{65A5D8D9-F06D-4277-9663-1DA282DF44AC}" type="presOf" srcId="{3BE2C9C0-C4AF-45BD-AD8C-74795BBA2E41}" destId="{7CAC6E0B-9058-4C63-830E-AC0248F502DA}" srcOrd="0" destOrd="1" presId="urn:microsoft.com/office/officeart/2005/8/layout/default"/>
    <dgm:cxn modelId="{E5F070E1-A2E9-4FDD-A9C6-A1C83BBE767E}" type="presOf" srcId="{7C0806DC-1925-474C-A03B-37B4248870AA}" destId="{2716F2F5-887E-4C51-80B1-A09B13CDA07E}" srcOrd="0" destOrd="2" presId="urn:microsoft.com/office/officeart/2005/8/layout/default"/>
    <dgm:cxn modelId="{6FC9B3E5-F9C7-4CCD-BC98-84668E950B59}" type="presOf" srcId="{74D92A8F-B367-4AA3-913D-35A58F7985AE}" destId="{C03AC5E5-0931-43BD-8099-7A3E3E1D6CCE}" srcOrd="0" destOrd="1" presId="urn:microsoft.com/office/officeart/2005/8/layout/default"/>
    <dgm:cxn modelId="{8A09FDEC-3383-4485-98FA-1B3BAA64D720}" srcId="{08CCF853-734F-4FB7-84F1-3E5834659D7A}" destId="{2B54EBF9-2309-4348-B608-E3F80AA624E2}" srcOrd="0" destOrd="0" parTransId="{2B56E1E1-1DB0-4822-9695-91D50CC72629}" sibTransId="{770D0BFF-F950-429D-85B0-4BD6F574AC7B}"/>
    <dgm:cxn modelId="{DE30BDED-01B6-455A-B303-C4A8A5C65734}" type="presOf" srcId="{96EBFF2A-22F2-4C83-9EB9-7AE814056FA1}" destId="{7CAC6E0B-9058-4C63-830E-AC0248F502DA}" srcOrd="0" destOrd="2" presId="urn:microsoft.com/office/officeart/2005/8/layout/default"/>
    <dgm:cxn modelId="{67F2B5F5-096F-478A-AA7A-82B10EC9F6D3}" srcId="{919B409A-0114-4E64-A886-3D22BAC39317}" destId="{5AF595AA-4220-4E07-A2A4-CE3799A819D6}" srcOrd="2" destOrd="0" parTransId="{18F6721E-6C52-4B8E-A6A4-8AA7089DB519}" sibTransId="{2DA066D0-FFC3-4C7D-B23F-9B9B00778835}"/>
    <dgm:cxn modelId="{337DE3F8-C6B7-4EE3-BAA1-FA474AD08976}" type="presOf" srcId="{39B78781-CD4A-4CFF-A1F2-82C55AADD7B4}" destId="{70B36270-F9B8-4A6D-8B79-F4B7844B978C}" srcOrd="0" destOrd="0" presId="urn:microsoft.com/office/officeart/2005/8/layout/default"/>
    <dgm:cxn modelId="{B26F27FA-255B-4DB7-A0C2-BA1F83DE45BD}" srcId="{08CCF853-734F-4FB7-84F1-3E5834659D7A}" destId="{62E0271B-49A6-4B6F-912C-61936EA3982D}" srcOrd="2" destOrd="0" parTransId="{89CA4315-F9B6-49DC-A4BE-6B677EC2CA8E}" sibTransId="{BF421A34-483B-4BE2-810D-429DD33E2998}"/>
    <dgm:cxn modelId="{955B0389-D811-458D-AA92-57E191CED18B}" type="presParOf" srcId="{9052C6C8-991C-49D7-83E6-3EB22671C120}" destId="{7CAC6E0B-9058-4C63-830E-AC0248F502DA}" srcOrd="0" destOrd="0" presId="urn:microsoft.com/office/officeart/2005/8/layout/default"/>
    <dgm:cxn modelId="{21813D6A-7FDC-4EB0-B7B5-C24051D94E5C}" type="presParOf" srcId="{9052C6C8-991C-49D7-83E6-3EB22671C120}" destId="{6CDA3459-87EC-4A6A-A74F-77D5BC8631CA}" srcOrd="1" destOrd="0" presId="urn:microsoft.com/office/officeart/2005/8/layout/default"/>
    <dgm:cxn modelId="{DDB6F06A-A005-473E-ABEF-68A45C9EC4D1}" type="presParOf" srcId="{9052C6C8-991C-49D7-83E6-3EB22671C120}" destId="{70B36270-F9B8-4A6D-8B79-F4B7844B978C}" srcOrd="2" destOrd="0" presId="urn:microsoft.com/office/officeart/2005/8/layout/default"/>
    <dgm:cxn modelId="{0FB65ADC-2E97-4AEF-884D-123FF9450A53}" type="presParOf" srcId="{9052C6C8-991C-49D7-83E6-3EB22671C120}" destId="{1A909F03-3DA3-4297-BE24-2F6F9117D803}" srcOrd="3" destOrd="0" presId="urn:microsoft.com/office/officeart/2005/8/layout/default"/>
    <dgm:cxn modelId="{3228D564-E17A-4918-9A6F-13A9A4A2876A}" type="presParOf" srcId="{9052C6C8-991C-49D7-83E6-3EB22671C120}" destId="{3DB7C193-F0D1-4695-8978-D42BEC2BE31B}" srcOrd="4" destOrd="0" presId="urn:microsoft.com/office/officeart/2005/8/layout/default"/>
    <dgm:cxn modelId="{65123DF1-DEFC-42FF-92AC-C3ECB8582E3E}" type="presParOf" srcId="{9052C6C8-991C-49D7-83E6-3EB22671C120}" destId="{6AAE37C5-592C-4E4F-BDBA-0F239B15609E}" srcOrd="5" destOrd="0" presId="urn:microsoft.com/office/officeart/2005/8/layout/default"/>
    <dgm:cxn modelId="{850FCA43-50A8-4CA4-903B-FBEB36ACB6CE}" type="presParOf" srcId="{9052C6C8-991C-49D7-83E6-3EB22671C120}" destId="{2716F2F5-887E-4C51-80B1-A09B13CDA07E}" srcOrd="6" destOrd="0" presId="urn:microsoft.com/office/officeart/2005/8/layout/default"/>
    <dgm:cxn modelId="{00F18DD8-D7E3-4235-B27A-2A7284437863}" type="presParOf" srcId="{9052C6C8-991C-49D7-83E6-3EB22671C120}" destId="{D2B75C57-A359-4747-9920-8E8F25E613D9}" srcOrd="7" destOrd="0" presId="urn:microsoft.com/office/officeart/2005/8/layout/default"/>
    <dgm:cxn modelId="{9DB538D1-88C4-4003-801E-6728A1DFD3C4}" type="presParOf" srcId="{9052C6C8-991C-49D7-83E6-3EB22671C120}" destId="{C03AC5E5-0931-43BD-8099-7A3E3E1D6CC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5E281-DD29-4441-851B-A2D3C1F1EC49}">
      <dsp:nvSpPr>
        <dsp:cNvPr id="0" name=""/>
        <dsp:cNvSpPr/>
      </dsp:nvSpPr>
      <dsp:spPr>
        <a:xfrm>
          <a:off x="4365" y="0"/>
          <a:ext cx="1531937" cy="4080934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Information Management</a:t>
          </a:r>
        </a:p>
      </dsp:txBody>
      <dsp:txXfrm>
        <a:off x="4365" y="0"/>
        <a:ext cx="1531937" cy="1224280"/>
      </dsp:txXfrm>
    </dsp:sp>
    <dsp:sp modelId="{6723E96E-142B-4CA8-9265-E061361F247E}">
      <dsp:nvSpPr>
        <dsp:cNvPr id="0" name=""/>
        <dsp:cNvSpPr/>
      </dsp:nvSpPr>
      <dsp:spPr>
        <a:xfrm>
          <a:off x="157559" y="1224628"/>
          <a:ext cx="1225549" cy="801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Data Factory</a:t>
          </a:r>
        </a:p>
      </dsp:txBody>
      <dsp:txXfrm>
        <a:off x="181041" y="1248110"/>
        <a:ext cx="1178585" cy="754776"/>
      </dsp:txXfrm>
    </dsp:sp>
    <dsp:sp modelId="{2D5368B1-BB3B-4360-8E82-F13255AEF80A}">
      <dsp:nvSpPr>
        <dsp:cNvPr id="0" name=""/>
        <dsp:cNvSpPr/>
      </dsp:nvSpPr>
      <dsp:spPr>
        <a:xfrm>
          <a:off x="157559" y="2149713"/>
          <a:ext cx="1225549" cy="801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Data Catalog</a:t>
          </a:r>
        </a:p>
      </dsp:txBody>
      <dsp:txXfrm>
        <a:off x="181041" y="2173195"/>
        <a:ext cx="1178585" cy="754776"/>
      </dsp:txXfrm>
    </dsp:sp>
    <dsp:sp modelId="{8DCFC2D1-B3CE-40FF-B9A1-F8853F638EBC}">
      <dsp:nvSpPr>
        <dsp:cNvPr id="0" name=""/>
        <dsp:cNvSpPr/>
      </dsp:nvSpPr>
      <dsp:spPr>
        <a:xfrm>
          <a:off x="157559" y="3074798"/>
          <a:ext cx="1225549" cy="801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Event Hubs</a:t>
          </a:r>
        </a:p>
      </dsp:txBody>
      <dsp:txXfrm>
        <a:off x="181041" y="3098280"/>
        <a:ext cx="1178585" cy="754776"/>
      </dsp:txXfrm>
    </dsp:sp>
    <dsp:sp modelId="{17C119AF-0AE4-4828-8ED6-1189782940B5}">
      <dsp:nvSpPr>
        <dsp:cNvPr id="0" name=""/>
        <dsp:cNvSpPr/>
      </dsp:nvSpPr>
      <dsp:spPr>
        <a:xfrm>
          <a:off x="1651198" y="0"/>
          <a:ext cx="1531937" cy="4080934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Big Data Stores</a:t>
          </a:r>
        </a:p>
      </dsp:txBody>
      <dsp:txXfrm>
        <a:off x="1651198" y="0"/>
        <a:ext cx="1531937" cy="1224280"/>
      </dsp:txXfrm>
    </dsp:sp>
    <dsp:sp modelId="{60A0470C-FDBD-4C61-8FE9-3B5F6604BA95}">
      <dsp:nvSpPr>
        <dsp:cNvPr id="0" name=""/>
        <dsp:cNvSpPr/>
      </dsp:nvSpPr>
      <dsp:spPr>
        <a:xfrm>
          <a:off x="1804392" y="1225475"/>
          <a:ext cx="1225549" cy="12304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Data Lake Store</a:t>
          </a:r>
        </a:p>
      </dsp:txBody>
      <dsp:txXfrm>
        <a:off x="1840287" y="1261370"/>
        <a:ext cx="1153759" cy="1158667"/>
      </dsp:txXfrm>
    </dsp:sp>
    <dsp:sp modelId="{D16647A5-8B54-4FF7-B13B-2674F846E036}">
      <dsp:nvSpPr>
        <dsp:cNvPr id="0" name=""/>
        <dsp:cNvSpPr/>
      </dsp:nvSpPr>
      <dsp:spPr>
        <a:xfrm>
          <a:off x="1804392" y="2645234"/>
          <a:ext cx="1225549" cy="12304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SQL </a:t>
          </a:r>
          <a:r>
            <a:rPr lang="en-US" sz="1600" kern="1200" dirty="0"/>
            <a:t>Data Warehouse</a:t>
          </a:r>
        </a:p>
      </dsp:txBody>
      <dsp:txXfrm>
        <a:off x="1840287" y="2681129"/>
        <a:ext cx="1153759" cy="1158667"/>
      </dsp:txXfrm>
    </dsp:sp>
    <dsp:sp modelId="{AA85BEC9-ECE5-40BA-BFB1-E257C998E689}">
      <dsp:nvSpPr>
        <dsp:cNvPr id="0" name=""/>
        <dsp:cNvSpPr/>
      </dsp:nvSpPr>
      <dsp:spPr>
        <a:xfrm>
          <a:off x="3298031" y="0"/>
          <a:ext cx="1531937" cy="4080934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Machine Learning &amp; Analytics</a:t>
          </a:r>
        </a:p>
      </dsp:txBody>
      <dsp:txXfrm>
        <a:off x="3298031" y="0"/>
        <a:ext cx="1531937" cy="1224280"/>
      </dsp:txXfrm>
    </dsp:sp>
    <dsp:sp modelId="{0D44F168-FED7-4289-AF8F-931352C0BA5E}">
      <dsp:nvSpPr>
        <dsp:cNvPr id="0" name=""/>
        <dsp:cNvSpPr/>
      </dsp:nvSpPr>
      <dsp:spPr>
        <a:xfrm>
          <a:off x="3451225" y="1224379"/>
          <a:ext cx="1225549" cy="59450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Machine Learning</a:t>
          </a:r>
        </a:p>
      </dsp:txBody>
      <dsp:txXfrm>
        <a:off x="3468637" y="1241791"/>
        <a:ext cx="1190725" cy="559681"/>
      </dsp:txXfrm>
    </dsp:sp>
    <dsp:sp modelId="{F8B294C3-53E6-4BB2-8686-0A5DD438EE51}">
      <dsp:nvSpPr>
        <dsp:cNvPr id="0" name=""/>
        <dsp:cNvSpPr/>
      </dsp:nvSpPr>
      <dsp:spPr>
        <a:xfrm>
          <a:off x="3451225" y="1910347"/>
          <a:ext cx="1225549" cy="59450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Data Lake Analytics</a:t>
          </a:r>
        </a:p>
      </dsp:txBody>
      <dsp:txXfrm>
        <a:off x="3468637" y="1927759"/>
        <a:ext cx="1190725" cy="559681"/>
      </dsp:txXfrm>
    </dsp:sp>
    <dsp:sp modelId="{D839D15C-1981-4FF6-83ED-3167A4D02E90}">
      <dsp:nvSpPr>
        <dsp:cNvPr id="0" name=""/>
        <dsp:cNvSpPr/>
      </dsp:nvSpPr>
      <dsp:spPr>
        <a:xfrm>
          <a:off x="3451225" y="2596314"/>
          <a:ext cx="1225549" cy="59450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HDInsight</a:t>
          </a:r>
        </a:p>
      </dsp:txBody>
      <dsp:txXfrm>
        <a:off x="3468637" y="2613726"/>
        <a:ext cx="1190725" cy="559681"/>
      </dsp:txXfrm>
    </dsp:sp>
    <dsp:sp modelId="{C673A1EF-CC51-4E03-A691-4265110913BA}">
      <dsp:nvSpPr>
        <dsp:cNvPr id="0" name=""/>
        <dsp:cNvSpPr/>
      </dsp:nvSpPr>
      <dsp:spPr>
        <a:xfrm>
          <a:off x="3451225" y="3282282"/>
          <a:ext cx="1225549" cy="59450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Stream Analytics</a:t>
          </a:r>
        </a:p>
      </dsp:txBody>
      <dsp:txXfrm>
        <a:off x="3468637" y="3299694"/>
        <a:ext cx="1190725" cy="559681"/>
      </dsp:txXfrm>
    </dsp:sp>
    <dsp:sp modelId="{87BCFFDC-8988-4153-AEE2-0B3928BE96C3}">
      <dsp:nvSpPr>
        <dsp:cNvPr id="0" name=""/>
        <dsp:cNvSpPr/>
      </dsp:nvSpPr>
      <dsp:spPr>
        <a:xfrm>
          <a:off x="4944864" y="0"/>
          <a:ext cx="1531937" cy="4080934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Intelligence</a:t>
          </a:r>
        </a:p>
      </dsp:txBody>
      <dsp:txXfrm>
        <a:off x="4944864" y="0"/>
        <a:ext cx="1531937" cy="1224280"/>
      </dsp:txXfrm>
    </dsp:sp>
    <dsp:sp modelId="{55146BFC-74A0-41C9-B349-7EFE4C2ACB3D}">
      <dsp:nvSpPr>
        <dsp:cNvPr id="0" name=""/>
        <dsp:cNvSpPr/>
      </dsp:nvSpPr>
      <dsp:spPr>
        <a:xfrm>
          <a:off x="5098057" y="1224628"/>
          <a:ext cx="1225549" cy="801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Cognitive Services</a:t>
          </a:r>
        </a:p>
      </dsp:txBody>
      <dsp:txXfrm>
        <a:off x="5121539" y="1248110"/>
        <a:ext cx="1178585" cy="754776"/>
      </dsp:txXfrm>
    </dsp:sp>
    <dsp:sp modelId="{2A1E15F8-096A-4035-BB0C-9B4D083A7B38}">
      <dsp:nvSpPr>
        <dsp:cNvPr id="0" name=""/>
        <dsp:cNvSpPr/>
      </dsp:nvSpPr>
      <dsp:spPr>
        <a:xfrm>
          <a:off x="5098057" y="2149713"/>
          <a:ext cx="1225549" cy="801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Bot Framework</a:t>
          </a:r>
        </a:p>
      </dsp:txBody>
      <dsp:txXfrm>
        <a:off x="5121539" y="2173195"/>
        <a:ext cx="1178585" cy="754776"/>
      </dsp:txXfrm>
    </dsp:sp>
    <dsp:sp modelId="{69991462-129C-4C3E-9D48-1906AE9373C0}">
      <dsp:nvSpPr>
        <dsp:cNvPr id="0" name=""/>
        <dsp:cNvSpPr/>
      </dsp:nvSpPr>
      <dsp:spPr>
        <a:xfrm>
          <a:off x="5098057" y="3074798"/>
          <a:ext cx="1225549" cy="8017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Personal Digital Assistant</a:t>
          </a:r>
        </a:p>
      </dsp:txBody>
      <dsp:txXfrm>
        <a:off x="5121539" y="3098280"/>
        <a:ext cx="1178585" cy="754776"/>
      </dsp:txXfrm>
    </dsp:sp>
    <dsp:sp modelId="{CDC8FA5C-E25F-4E67-A10F-07EEE732177F}">
      <dsp:nvSpPr>
        <dsp:cNvPr id="0" name=""/>
        <dsp:cNvSpPr/>
      </dsp:nvSpPr>
      <dsp:spPr>
        <a:xfrm>
          <a:off x="6591696" y="0"/>
          <a:ext cx="1531937" cy="4080934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Dashboards &amp; Visualizations</a:t>
          </a:r>
        </a:p>
      </dsp:txBody>
      <dsp:txXfrm>
        <a:off x="6591696" y="0"/>
        <a:ext cx="1531937" cy="1224280"/>
      </dsp:txXfrm>
    </dsp:sp>
    <dsp:sp modelId="{1E1E3D95-288C-487A-ADE3-4849740DAE0D}">
      <dsp:nvSpPr>
        <dsp:cNvPr id="0" name=""/>
        <dsp:cNvSpPr/>
      </dsp:nvSpPr>
      <dsp:spPr>
        <a:xfrm>
          <a:off x="6744890" y="1224280"/>
          <a:ext cx="1225549" cy="26526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Power BI</a:t>
          </a:r>
        </a:p>
      </dsp:txBody>
      <dsp:txXfrm>
        <a:off x="6780785" y="1260175"/>
        <a:ext cx="1153759" cy="2580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C6E0B-9058-4C63-830E-AC0248F502DA}">
      <dsp:nvSpPr>
        <dsp:cNvPr id="0" name=""/>
        <dsp:cNvSpPr/>
      </dsp:nvSpPr>
      <dsp:spPr>
        <a:xfrm>
          <a:off x="0" y="389466"/>
          <a:ext cx="2539999" cy="1524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Vision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Computer Vision API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Faces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Emotions</a:t>
          </a:r>
        </a:p>
      </dsp:txBody>
      <dsp:txXfrm>
        <a:off x="0" y="389466"/>
        <a:ext cx="2539999" cy="1524000"/>
      </dsp:txXfrm>
    </dsp:sp>
    <dsp:sp modelId="{70B36270-F9B8-4A6D-8B79-F4B7844B978C}">
      <dsp:nvSpPr>
        <dsp:cNvPr id="0" name=""/>
        <dsp:cNvSpPr/>
      </dsp:nvSpPr>
      <dsp:spPr>
        <a:xfrm>
          <a:off x="2794000" y="389466"/>
          <a:ext cx="2539999" cy="1524000"/>
        </a:xfrm>
        <a:prstGeom prst="rect">
          <a:avLst/>
        </a:prstGeom>
        <a:solidFill>
          <a:schemeClr val="accent5">
            <a:hueOff val="-3058403"/>
            <a:satOff val="21019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Speech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Translator Speech API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Speaker Recognition API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Bing Speech Search</a:t>
          </a:r>
        </a:p>
      </dsp:txBody>
      <dsp:txXfrm>
        <a:off x="2794000" y="389466"/>
        <a:ext cx="2539999" cy="1524000"/>
      </dsp:txXfrm>
    </dsp:sp>
    <dsp:sp modelId="{3DB7C193-F0D1-4695-8978-D42BEC2BE31B}">
      <dsp:nvSpPr>
        <dsp:cNvPr id="0" name=""/>
        <dsp:cNvSpPr/>
      </dsp:nvSpPr>
      <dsp:spPr>
        <a:xfrm>
          <a:off x="5587999" y="389466"/>
          <a:ext cx="2539999" cy="1524000"/>
        </a:xfrm>
        <a:prstGeom prst="rect">
          <a:avLst/>
        </a:prstGeom>
        <a:solidFill>
          <a:schemeClr val="accent5">
            <a:hueOff val="-6116806"/>
            <a:satOff val="42038"/>
            <a:lumOff val="-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Language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Language Understanding Intelligent Service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Text Analytics API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Bing Spell Check API</a:t>
          </a:r>
        </a:p>
      </dsp:txBody>
      <dsp:txXfrm>
        <a:off x="5587999" y="389466"/>
        <a:ext cx="2539999" cy="1524000"/>
      </dsp:txXfrm>
    </dsp:sp>
    <dsp:sp modelId="{2716F2F5-887E-4C51-80B1-A09B13CDA07E}">
      <dsp:nvSpPr>
        <dsp:cNvPr id="0" name=""/>
        <dsp:cNvSpPr/>
      </dsp:nvSpPr>
      <dsp:spPr>
        <a:xfrm>
          <a:off x="1397000" y="2167467"/>
          <a:ext cx="2539999" cy="1524000"/>
        </a:xfrm>
        <a:prstGeom prst="rect">
          <a:avLst/>
        </a:prstGeom>
        <a:solidFill>
          <a:schemeClr val="accent5">
            <a:hueOff val="-9175209"/>
            <a:satOff val="63057"/>
            <a:lumOff val="-6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Knowledge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Recommendations API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Knowledge Exploration Service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QnA</a:t>
          </a:r>
          <a:r>
            <a:rPr lang="en-US" sz="1600" kern="1200" dirty="0"/>
            <a:t> Maker API</a:t>
          </a:r>
        </a:p>
      </dsp:txBody>
      <dsp:txXfrm>
        <a:off x="1397000" y="2167467"/>
        <a:ext cx="2539999" cy="1524000"/>
      </dsp:txXfrm>
    </dsp:sp>
    <dsp:sp modelId="{C03AC5E5-0931-43BD-8099-7A3E3E1D6CCE}">
      <dsp:nvSpPr>
        <dsp:cNvPr id="0" name=""/>
        <dsp:cNvSpPr/>
      </dsp:nvSpPr>
      <dsp:spPr>
        <a:xfrm>
          <a:off x="4191000" y="2167467"/>
          <a:ext cx="2539999" cy="1524000"/>
        </a:xfrm>
        <a:prstGeom prst="rect">
          <a:avLst/>
        </a:prstGeom>
        <a:solidFill>
          <a:schemeClr val="accent5">
            <a:hueOff val="-12233612"/>
            <a:satOff val="84076"/>
            <a:lumOff val="-8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Search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Bing Web Search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Bing News Search</a:t>
          </a:r>
        </a:p>
      </dsp:txBody>
      <dsp:txXfrm>
        <a:off x="4191000" y="2167467"/>
        <a:ext cx="2539999" cy="152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ACF7C-7294-4E84-A925-7276A86EB2C9}" type="datetimeFigureOut">
              <a:rPr lang="en-US"/>
              <a:t>9/11/2017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44CD9-4CE2-4E83-8137-D0C5AC1970F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5213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ECB3C-A007-49FF-BDDA-56443C398E16}" type="datetimeFigureOut">
              <a:rPr lang="en-US"/>
              <a:t>9/11/2017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3235D-6603-4F32-8645-42F908939C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7945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18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61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51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2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13</a:t>
            </a:fld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Microservices do not share state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Service Gateway: UI does not see the internals of service 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8635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14</a:t>
            </a:fld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Microservices do not share state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Service Gateway: UI does not see the internals of service 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1617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24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https://techbeacon.com/were-all-testers-now-5-steps-get-ready-shift-left-automation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78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55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15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38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4</a:t>
            </a:fld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Microservices do not share state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Service Gateway: UI does not see the internals of service 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73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11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6</a:t>
            </a:fld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Microservices do not share state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Service Gateway: UI does not see the internals of service 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080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7</a:t>
            </a:fld>
            <a:endParaRPr lang="en-US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Microservices do not share state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Service Gateway: UI does not see the internals of service architecture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88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86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3235D-6603-4F32-8645-42F908939C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/>
              <a:t>9/11/2017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9/11/2017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9/11/2017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9/11/2017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9/11/2017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9/11/2017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9/11/2017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9/11/2017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9/11/2017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9/11/2017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9/11/2017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/>
              <a:t>9/11/2017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hyperlink" Target="mailto:trhymond@bennettadelson.com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azure/cognitive-services/luis/luis-get-started-create-app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zure.microsoft.com/en-us/services/cognitive-service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social.msdn.microsoft.com/Forums/en-US/home?forum=AzureServiceFabric" TargetMode="External"/><Relationship Id="rId4" Type="http://schemas.openxmlformats.org/officeDocument/2006/relationships/hyperlink" Target="https://azure.microsoft.com/en-us/documentation/services/service-fabric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263" y="482684"/>
            <a:ext cx="3983212" cy="398321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6714" y="789838"/>
            <a:ext cx="4947783" cy="967076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tx1">
                    <a:lumMod val="95000"/>
                  </a:schemeClr>
                </a:solidFill>
              </a:rPr>
              <a:t>Azure Cognitive Services</a:t>
            </a:r>
            <a:endParaRPr lang="en-US" sz="5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97" y="2535554"/>
            <a:ext cx="1695395" cy="1695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1843" y="4465896"/>
            <a:ext cx="4682655" cy="156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/>
              <a:t>Richard Broida</a:t>
            </a:r>
          </a:p>
          <a:p>
            <a:pPr>
              <a:lnSpc>
                <a:spcPts val="2300"/>
              </a:lnSpc>
            </a:pPr>
            <a:r>
              <a:rPr lang="en-US" dirty="0"/>
              <a:t>Director, Azure &amp; Connected Systems | Bennett Adelson</a:t>
            </a:r>
          </a:p>
          <a:p>
            <a:pPr>
              <a:lnSpc>
                <a:spcPts val="2300"/>
              </a:lnSpc>
            </a:pPr>
            <a:r>
              <a:rPr lang="en-US" sz="1600" dirty="0">
                <a:hlinkClick r:id="rId5"/>
              </a:rPr>
              <a:t>rbroida@bennettadelson.com</a:t>
            </a:r>
            <a:endParaRPr lang="en-US" sz="1600" dirty="0"/>
          </a:p>
          <a:p>
            <a:pPr>
              <a:lnSpc>
                <a:spcPts val="2300"/>
              </a:lnSpc>
            </a:pPr>
            <a:r>
              <a:rPr lang="en-US" sz="1600" dirty="0"/>
              <a:t>        @</a:t>
            </a:r>
            <a:r>
              <a:rPr lang="en-US" sz="1600" dirty="0" err="1"/>
              <a:t>SirEel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508" y="5772251"/>
            <a:ext cx="274378" cy="2230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67425" y="4853824"/>
            <a:ext cx="5357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“AI Brain Power in Your App!”</a:t>
            </a:r>
          </a:p>
        </p:txBody>
      </p:sp>
    </p:spTree>
    <p:extLst>
      <p:ext uri="{BB962C8B-B14F-4D97-AF65-F5344CB8AC3E}">
        <p14:creationId xmlns:p14="http://schemas.microsoft.com/office/powerpoint/2010/main" val="1713388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Quickstart</a:t>
            </a:r>
            <a:r>
              <a:rPr lang="en-US" dirty="0"/>
              <a:t>: Calling Text Analytics API from C#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https://docs.microsoft.com/en-us/azure/cognitive-services/text-analytics/quickstarts/csharp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21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Sample: Text Recognition with Computer Vision &amp; Bing Search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https://docs.microsoft.com/en-us/azure/cognitive-services/computer-vision/home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78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Intelligent Kiosk Sample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0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2195" y="580005"/>
            <a:ext cx="8934899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https://github.com/Microsoft/Cognitive-Samples-IntelligentKiosk/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946" y="1747405"/>
            <a:ext cx="7967818" cy="470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75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2195" y="580005"/>
            <a:ext cx="8934899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APIs Used in the Intelligent Kiosk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380" y="1579142"/>
            <a:ext cx="9818937" cy="516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1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Language Understanding Intelligent Service (LUIS)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https://docs.microsoft.com/en-us/azure/cognitive-services/luis/luis-get-started-create-app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019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6141" y="580005"/>
            <a:ext cx="5658523" cy="6026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Additional Resources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68680" y="1779059"/>
            <a:ext cx="10542270" cy="4574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900" dirty="0"/>
              <a:t>Cognitive Services Home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>
                <a:hlinkClick r:id="rId3"/>
              </a:rPr>
              <a:t>https://azure.microsoft.com/en-us/services/cognitive-services/</a:t>
            </a:r>
            <a:endParaRPr lang="en-US" sz="35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900" dirty="0"/>
              <a:t>Microsoft Documentation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>
                <a:hlinkClick r:id="rId4"/>
              </a:rPr>
              <a:t>https://docs.microsoft.com/en-us/azure/cognitive-services/</a:t>
            </a:r>
            <a:endParaRPr lang="en-US" sz="35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900" dirty="0"/>
              <a:t>Cognitive Services MSDN Forum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500" dirty="0">
                <a:hlinkClick r:id="rId5"/>
              </a:rPr>
              <a:t>https://social.msdn.microsoft.com/forums/azure/en-US/home?forum=mlapi</a:t>
            </a:r>
            <a:endParaRPr lang="en-US" sz="3500" dirty="0"/>
          </a:p>
          <a:p>
            <a:pPr marL="841248" lvl="2" indent="-457200">
              <a:buFont typeface="Arial" panose="020B0604020202020204" pitchFamily="34" charset="0"/>
              <a:buChar char="•"/>
            </a:pPr>
            <a:endParaRPr lang="en-US" sz="31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31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1674152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October .NET SIG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LEVERAGING AZURE AND THE NEW SHAREPOINT FRAMEWORK (SPFX) TO CREATE LINE OF BUSINESS SOLUTIONS IN SHAREPOINT ONLINE</a:t>
            </a:r>
          </a:p>
          <a:p>
            <a:r>
              <a:rPr lang="en-US" dirty="0"/>
              <a:t>October 10, 2017</a:t>
            </a:r>
          </a:p>
          <a:p>
            <a:r>
              <a:rPr lang="en-US" dirty="0"/>
              <a:t>Jason Ditzel: User Experience Practice Director, Bennett Adelson</a:t>
            </a:r>
          </a:p>
        </p:txBody>
      </p:sp>
    </p:spTree>
    <p:extLst>
      <p:ext uri="{BB962C8B-B14F-4D97-AF65-F5344CB8AC3E}">
        <p14:creationId xmlns:p14="http://schemas.microsoft.com/office/powerpoint/2010/main" val="326517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00539" y="580005"/>
            <a:ext cx="6357257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Agenda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6245">
            <a:off x="6764626" y="2157993"/>
            <a:ext cx="4637885" cy="21270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00539" y="1677943"/>
            <a:ext cx="55496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/>
              <a:t>Machine Learning as a Service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/>
              <a:t>Getting Cognitive Services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/>
              <a:t>The Intelligent Kiosk Sample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/>
              <a:t>Text Recognition with </a:t>
            </a:r>
            <a:r>
              <a:rPr lang="en-US" sz="2200" dirty="0"/>
              <a:t>Computer Vision &amp; Bing Search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200" dirty="0"/>
              <a:t>Demo: Calling Text Analytics API from C#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Language Understanding Intelligent Service (LUIS)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9999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 as a 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84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2195" y="580005"/>
            <a:ext cx="8934899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Turning Data Into Intelligent Action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61710279"/>
              </p:ext>
            </p:extLst>
          </p:nvPr>
        </p:nvGraphicFramePr>
        <p:xfrm>
          <a:off x="2032000" y="1881717"/>
          <a:ext cx="8128000" cy="4080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1858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3" y="22670"/>
            <a:ext cx="12105059" cy="661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12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2195" y="580005"/>
            <a:ext cx="8934899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Rolling Your Own ML in Azure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09" y="1634636"/>
            <a:ext cx="9595688" cy="493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7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2195" y="580005"/>
            <a:ext cx="8730111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Cognitive Services: ML via REST APIs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36804883"/>
              </p:ext>
            </p:extLst>
          </p:nvPr>
        </p:nvGraphicFramePr>
        <p:xfrm>
          <a:off x="2032000" y="1881717"/>
          <a:ext cx="8128000" cy="4080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5268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620" y="423357"/>
            <a:ext cx="10006607" cy="91597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86671" y="580005"/>
            <a:ext cx="7699455" cy="60267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Subscribing to Cognitive Services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0316586" y="423357"/>
            <a:ext cx="1853188" cy="91597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727580" y="1598914"/>
            <a:ext cx="10515600" cy="488667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Cognitive Services are RESTful APIs that you host in an Azure subscription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Each API has its own fee schedule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Regional availability varies by API</a:t>
            </a:r>
          </a:p>
          <a:p>
            <a:pPr>
              <a:lnSpc>
                <a:spcPct val="100000"/>
              </a:lnSpc>
            </a:pPr>
            <a:r>
              <a:rPr lang="en-US" dirty="0"/>
              <a:t>APIs can be deployed to your subscription in same manner as other Azure resources, including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Interactively in the Azure Management Portal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PowerShell Scripts with ARM templates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REST API</a:t>
            </a:r>
          </a:p>
          <a:p>
            <a:pPr>
              <a:lnSpc>
                <a:spcPct val="100000"/>
              </a:lnSpc>
            </a:pPr>
            <a:r>
              <a:rPr lang="en-US" dirty="0"/>
              <a:t>Currently only available in limited Regions</a:t>
            </a:r>
          </a:p>
          <a:p>
            <a:pPr>
              <a:lnSpc>
                <a:spcPct val="100000"/>
              </a:lnSpc>
            </a:pPr>
            <a:r>
              <a:rPr lang="en-US" dirty="0"/>
              <a:t>Many services are still in preview</a:t>
            </a:r>
          </a:p>
          <a:p>
            <a:pPr lvl="1">
              <a:lnSpc>
                <a:spcPct val="100000"/>
              </a:lnSpc>
            </a:pPr>
            <a:endParaRPr lang="en-US" dirty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32" y="423357"/>
            <a:ext cx="915970" cy="91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How to Subscribe to a Cognitive 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61523"/>
      </p:ext>
    </p:extLst>
  </p:cSld>
  <p:clrMapOvr>
    <a:masterClrMapping/>
  </p:clrMapOvr>
</p:sld>
</file>

<file path=ppt/theme/theme1.xml><?xml version="1.0" encoding="utf-8"?>
<a:theme xmlns:a="http://schemas.openxmlformats.org/drawingml/2006/main" name="Process 01 16x9">
  <a:themeElements>
    <a:clrScheme name="Process01_16x9">
      <a:dk1>
        <a:sysClr val="windowText" lastClr="000000"/>
      </a:dk1>
      <a:lt1>
        <a:sysClr val="window" lastClr="FFFFFF"/>
      </a:lt1>
      <a:dk2>
        <a:srgbClr val="444444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andara">
      <a:maj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2007 - 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Process01_16x9">
      <a:dk1>
        <a:sysClr val="windowText" lastClr="000000"/>
      </a:dk1>
      <a:lt1>
        <a:sysClr val="window" lastClr="FFFFFF"/>
      </a:lt1>
      <a:dk2>
        <a:srgbClr val="444444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andara">
      <a:maj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2007 - 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rocess01_16x9">
      <a:dk1>
        <a:sysClr val="windowText" lastClr="000000"/>
      </a:dk1>
      <a:lt1>
        <a:sysClr val="window" lastClr="FFFFFF"/>
      </a:lt1>
      <a:dk2>
        <a:srgbClr val="444444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andara">
      <a:maj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2007 - 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8032292CD41641BD013477DF4CCC46" ma:contentTypeVersion="2" ma:contentTypeDescription="Create a new document." ma:contentTypeScope="" ma:versionID="dc4cf8077f9940bd7e0f3982f18d6e8c">
  <xsd:schema xmlns:xsd="http://www.w3.org/2001/XMLSchema" xmlns:xs="http://www.w3.org/2001/XMLSchema" xmlns:p="http://schemas.microsoft.com/office/2006/metadata/properties" xmlns:ns2="0ccb3fd2-6bfd-4e68-9d35-2a66ab9fe337" targetNamespace="http://schemas.microsoft.com/office/2006/metadata/properties" ma:root="true" ma:fieldsID="fd5f6603c1887c2a6c639d4d71bff17a" ns2:_="">
    <xsd:import namespace="0ccb3fd2-6bfd-4e68-9d35-2a66ab9fe33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cb3fd2-6bfd-4e68-9d35-2a66ab9fe33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2AC6B2-ED86-4DB2-9953-7E35B4EE3FF7}">
  <ds:schemaRefs>
    <ds:schemaRef ds:uri="http://purl.org/dc/dcmitype/"/>
    <ds:schemaRef ds:uri="0ccb3fd2-6bfd-4e68-9d35-2a66ab9fe337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CECFF58-6514-4D18-9276-F93611B1FB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135404-B42C-4ECF-AB65-97A4CE3131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ccb3fd2-6bfd-4e68-9d35-2a66ab9fe3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process chart with ascending picture accent (multicolor on gray, widescreen)</Template>
  <TotalTime>0</TotalTime>
  <Words>559</Words>
  <Application>Microsoft Office PowerPoint</Application>
  <PresentationFormat>Widescreen</PresentationFormat>
  <Paragraphs>118</Paragraphs>
  <Slides>17</Slides>
  <Notes>17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Candara</vt:lpstr>
      <vt:lpstr>Wingdings</vt:lpstr>
      <vt:lpstr>Process 01 16x9</vt:lpstr>
      <vt:lpstr>Azure Cognitive Services</vt:lpstr>
      <vt:lpstr>PowerPoint Presentation</vt:lpstr>
      <vt:lpstr>Machine Learning as a Service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Demo: How to Subscribe to a Cognitive Service</vt:lpstr>
      <vt:lpstr>Quickstart: Calling Text Analytics API from C#</vt:lpstr>
      <vt:lpstr>Sample: Text Recognition with Computer Vision &amp; Bing Search</vt:lpstr>
      <vt:lpstr>The Intelligent Kiosk Sample</vt:lpstr>
      <vt:lpstr>PowerPoint Presentation</vt:lpstr>
      <vt:lpstr>PowerPoint Presentation</vt:lpstr>
      <vt:lpstr>Language Understanding Intelligent Service (LUIS)</vt:lpstr>
      <vt:lpstr>PowerPoint Presentation</vt:lpstr>
      <vt:lpstr>October .NET SIG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2017-03-15T21:47:36Z</dcterms:created>
  <dcterms:modified xsi:type="dcterms:W3CDTF">2017-09-12T23:57:08Z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TC028889169991</vt:lpwstr>
  </property>
  <property fmtid="{D5CDD505-2E9C-101B-9397-08002B2CF9AE}" pid="3" name="ContentTypeId">
    <vt:lpwstr>0x010100E18032292CD41641BD013477DF4CCC46</vt:lpwstr>
  </property>
</Properties>
</file>